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9" r:id="rId3"/>
    <p:sldId id="257" r:id="rId4"/>
    <p:sldId id="264" r:id="rId5"/>
    <p:sldId id="258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5E8DF-2DDA-A248-91FB-088A68E86A53}" v="60" dt="2020-01-12T03:17:09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fjghod Goh" userId="17a83449cc180f75" providerId="LiveId" clId="{88B5E8DF-2DDA-A248-91FB-088A68E86A53}"/>
    <pc:docChg chg="undo custSel mod addSld modSld sldOrd addMainMaster delMainMaster">
      <pc:chgData name="bfjghod Goh" userId="17a83449cc180f75" providerId="LiveId" clId="{88B5E8DF-2DDA-A248-91FB-088A68E86A53}" dt="2020-01-12T03:17:31.076" v="1536" actId="26606"/>
      <pc:docMkLst>
        <pc:docMk/>
      </pc:docMkLst>
      <pc:sldChg chg="addSp delSp modSp mod setBg modClrScheme setClrOvrMap chgLayout">
        <pc:chgData name="bfjghod Goh" userId="17a83449cc180f75" providerId="LiveId" clId="{88B5E8DF-2DDA-A248-91FB-088A68E86A53}" dt="2020-01-12T02:19:48.665" v="82" actId="20577"/>
        <pc:sldMkLst>
          <pc:docMk/>
          <pc:sldMk cId="649270974" sldId="256"/>
        </pc:sldMkLst>
        <pc:spChg chg="mod">
          <ac:chgData name="bfjghod Goh" userId="17a83449cc180f75" providerId="LiveId" clId="{88B5E8DF-2DDA-A248-91FB-088A68E86A53}" dt="2020-01-12T02:17:37.175" v="49" actId="20577"/>
          <ac:spMkLst>
            <pc:docMk/>
            <pc:sldMk cId="649270974" sldId="256"/>
            <ac:spMk id="2" creationId="{A87B4513-A6FE-B440-8884-21D674D6D45D}"/>
          </ac:spMkLst>
        </pc:spChg>
        <pc:spChg chg="mod">
          <ac:chgData name="bfjghod Goh" userId="17a83449cc180f75" providerId="LiveId" clId="{88B5E8DF-2DDA-A248-91FB-088A68E86A53}" dt="2020-01-12T02:19:48.665" v="82" actId="20577"/>
          <ac:spMkLst>
            <pc:docMk/>
            <pc:sldMk cId="649270974" sldId="256"/>
            <ac:spMk id="3" creationId="{085C1FBF-0056-784D-A240-5A8406B7A2F0}"/>
          </ac:spMkLst>
        </pc:spChg>
        <pc:spChg chg="add del">
          <ac:chgData name="bfjghod Goh" userId="17a83449cc180f75" providerId="LiveId" clId="{88B5E8DF-2DDA-A248-91FB-088A68E86A53}" dt="2020-01-12T02:17:43.254" v="51"/>
          <ac:spMkLst>
            <pc:docMk/>
            <pc:sldMk cId="649270974" sldId="256"/>
            <ac:spMk id="5" creationId="{05D3D471-9065-4941-A812-2BC74D8592C4}"/>
          </ac:spMkLst>
        </pc:spChg>
        <pc:spChg chg="add">
          <ac:chgData name="bfjghod Goh" userId="17a83449cc180f75" providerId="LiveId" clId="{88B5E8DF-2DDA-A248-91FB-088A68E86A53}" dt="2020-01-12T02:17:22.991" v="0" actId="26606"/>
          <ac:spMkLst>
            <pc:docMk/>
            <pc:sldMk cId="649270974" sldId="256"/>
            <ac:spMk id="9" creationId="{6482F060-A4AF-4E0B-B364-7C6BA4AE9C03}"/>
          </ac:spMkLst>
        </pc:spChg>
        <pc:picChg chg="add">
          <ac:chgData name="bfjghod Goh" userId="17a83449cc180f75" providerId="LiveId" clId="{88B5E8DF-2DDA-A248-91FB-088A68E86A53}" dt="2020-01-12T02:17:22.991" v="0" actId="26606"/>
          <ac:picMkLst>
            <pc:docMk/>
            <pc:sldMk cId="649270974" sldId="256"/>
            <ac:picMk id="4" creationId="{9E75FB13-D144-41FA-BFF3-71092AF4D008}"/>
          </ac:picMkLst>
        </pc:picChg>
        <pc:cxnChg chg="add">
          <ac:chgData name="bfjghod Goh" userId="17a83449cc180f75" providerId="LiveId" clId="{88B5E8DF-2DDA-A248-91FB-088A68E86A53}" dt="2020-01-12T02:17:22.991" v="0" actId="26606"/>
          <ac:cxnSpMkLst>
            <pc:docMk/>
            <pc:sldMk cId="649270974" sldId="256"/>
            <ac:cxnSpMk id="11" creationId="{B9EB6DAA-2F0C-43D5-A577-15D5D2C4E3F5}"/>
          </ac:cxnSpMkLst>
        </pc:cxnChg>
      </pc:sldChg>
      <pc:sldChg chg="addSp delSp modSp add mod ord setBg setClrOvrMap">
        <pc:chgData name="bfjghod Goh" userId="17a83449cc180f75" providerId="LiveId" clId="{88B5E8DF-2DDA-A248-91FB-088A68E86A53}" dt="2020-01-12T02:42:24.454" v="793"/>
        <pc:sldMkLst>
          <pc:docMk/>
          <pc:sldMk cId="2633206093" sldId="257"/>
        </pc:sldMkLst>
        <pc:spChg chg="mod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2" creationId="{431DF4B7-DB37-1449-9241-BBD47F143130}"/>
          </ac:spMkLst>
        </pc:spChg>
        <pc:spChg chg="del mod">
          <ac:chgData name="bfjghod Goh" userId="17a83449cc180f75" providerId="LiveId" clId="{88B5E8DF-2DDA-A248-91FB-088A68E86A53}" dt="2020-01-12T02:22:00.284" v="98" actId="26606"/>
          <ac:spMkLst>
            <pc:docMk/>
            <pc:sldMk cId="2633206093" sldId="257"/>
            <ac:spMk id="3" creationId="{19BBF278-DFA8-224D-8233-E3535BEED88E}"/>
          </ac:spMkLst>
        </pc:spChg>
        <pc:spChg chg="add del mod">
          <ac:chgData name="bfjghod Goh" userId="17a83449cc180f75" providerId="LiveId" clId="{88B5E8DF-2DDA-A248-91FB-088A68E86A53}" dt="2020-01-12T02:21:16.492" v="86"/>
          <ac:spMkLst>
            <pc:docMk/>
            <pc:sldMk cId="2633206093" sldId="257"/>
            <ac:spMk id="4" creationId="{5B67D837-828E-AD4B-96E9-42A814C9F47C}"/>
          </ac:spMkLst>
        </pc:spChg>
        <pc:spChg chg="add del">
          <ac:chgData name="bfjghod Goh" userId="17a83449cc180f75" providerId="LiveId" clId="{88B5E8DF-2DDA-A248-91FB-088A68E86A53}" dt="2020-01-12T02:21:19.968" v="88"/>
          <ac:spMkLst>
            <pc:docMk/>
            <pc:sldMk cId="2633206093" sldId="257"/>
            <ac:spMk id="5" creationId="{AA51E34E-2653-334A-834E-BD254ACDAF9E}"/>
          </ac:spMkLst>
        </pc:spChg>
        <pc:spChg chg="add mod ord">
          <ac:chgData name="bfjghod Goh" userId="17a83449cc180f75" providerId="LiveId" clId="{88B5E8DF-2DDA-A248-91FB-088A68E86A53}" dt="2020-01-12T02:22:00.284" v="98" actId="26606"/>
          <ac:spMkLst>
            <pc:docMk/>
            <pc:sldMk cId="2633206093" sldId="257"/>
            <ac:spMk id="6" creationId="{6A07B5C2-6D4B-6C42-B4DD-7BF84E69C1D2}"/>
          </ac:spMkLst>
        </pc:spChg>
        <pc:spChg chg="add del">
          <ac:chgData name="bfjghod Goh" userId="17a83449cc180f75" providerId="LiveId" clId="{88B5E8DF-2DDA-A248-91FB-088A68E86A53}" dt="2020-01-12T02:22:00.284" v="98" actId="26606"/>
          <ac:spMkLst>
            <pc:docMk/>
            <pc:sldMk cId="2633206093" sldId="257"/>
            <ac:spMk id="8" creationId="{3741B58E-3B65-4A01-A276-975AB2CF8A08}"/>
          </ac:spMkLst>
        </pc:spChg>
        <pc:spChg chg="add del">
          <ac:chgData name="bfjghod Goh" userId="17a83449cc180f75" providerId="LiveId" clId="{88B5E8DF-2DDA-A248-91FB-088A68E86A53}" dt="2020-01-12T02:22:00.284" v="98" actId="26606"/>
          <ac:spMkLst>
            <pc:docMk/>
            <pc:sldMk cId="2633206093" sldId="257"/>
            <ac:spMk id="10" creationId="{7AAC67C3-831B-4AB1-A259-DFB839CAFAFC}"/>
          </ac:spMkLst>
        </pc:spChg>
        <pc:spChg chg="add del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15" creationId="{39E3965E-AC41-4711-9D10-E25ABB132D86}"/>
          </ac:spMkLst>
        </pc:spChg>
        <pc:spChg chg="add del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19" creationId="{B4D0E555-16F6-44D0-BF56-AF5FF5BDE9D6}"/>
          </ac:spMkLst>
        </pc:spChg>
        <pc:spChg chg="add del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21" creationId="{8117041D-1A7B-4ECA-AB68-3CFDB6726B8E}"/>
          </ac:spMkLst>
        </pc:spChg>
        <pc:spChg chg="add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28" creationId="{39E3965E-AC41-4711-9D10-E25ABB132D86}"/>
          </ac:spMkLst>
        </pc:spChg>
        <pc:spChg chg="add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32" creationId="{33428ACC-71EC-4171-9527-10983BA6B41D}"/>
          </ac:spMkLst>
        </pc:spChg>
        <pc:spChg chg="add">
          <ac:chgData name="bfjghod Goh" userId="17a83449cc180f75" providerId="LiveId" clId="{88B5E8DF-2DDA-A248-91FB-088A68E86A53}" dt="2020-01-12T02:37:28.489" v="612" actId="26606"/>
          <ac:spMkLst>
            <pc:docMk/>
            <pc:sldMk cId="2633206093" sldId="257"/>
            <ac:spMk id="36" creationId="{2FA54FBA-21C0-44C9-AD0D-565DB1ACACB1}"/>
          </ac:spMkLst>
        </pc:spChg>
        <pc:spChg chg="add del">
          <ac:chgData name="bfjghod Goh" userId="17a83449cc180f75" providerId="LiveId" clId="{88B5E8DF-2DDA-A248-91FB-088A68E86A53}" dt="2020-01-12T02:21:42.866" v="92" actId="26606"/>
          <ac:spMkLst>
            <pc:docMk/>
            <pc:sldMk cId="2633206093" sldId="257"/>
            <ac:spMk id="72" creationId="{E844E128-FF69-4E9F-8327-6B504B3C5AE1}"/>
          </ac:spMkLst>
        </pc:spChg>
        <pc:spChg chg="add del">
          <ac:chgData name="bfjghod Goh" userId="17a83449cc180f75" providerId="LiveId" clId="{88B5E8DF-2DDA-A248-91FB-088A68E86A53}" dt="2020-01-12T02:21:42.866" v="92" actId="26606"/>
          <ac:spMkLst>
            <pc:docMk/>
            <pc:sldMk cId="2633206093" sldId="257"/>
            <ac:spMk id="1030" creationId="{AA51E34E-2653-334A-834E-BD254ACDAF9E}"/>
          </ac:spMkLst>
        </pc:spChg>
        <pc:picChg chg="add mod">
          <ac:chgData name="bfjghod Goh" userId="17a83449cc180f75" providerId="LiveId" clId="{88B5E8DF-2DDA-A248-91FB-088A68E86A53}" dt="2020-01-12T02:37:28.489" v="612" actId="26606"/>
          <ac:picMkLst>
            <pc:docMk/>
            <pc:sldMk cId="2633206093" sldId="257"/>
            <ac:picMk id="7" creationId="{F841F4E3-5ABA-ED44-92F3-319F6956E6D5}"/>
          </ac:picMkLst>
        </pc:picChg>
        <pc:picChg chg="add del mod">
          <ac:chgData name="bfjghod Goh" userId="17a83449cc180f75" providerId="LiveId" clId="{88B5E8DF-2DDA-A248-91FB-088A68E86A53}" dt="2020-01-12T02:21:16.492" v="86"/>
          <ac:picMkLst>
            <pc:docMk/>
            <pc:sldMk cId="2633206093" sldId="257"/>
            <ac:picMk id="1025" creationId="{00FDC144-B1B5-D542-8D9A-1946ECA736E7}"/>
          </ac:picMkLst>
        </pc:picChg>
        <pc:picChg chg="add del">
          <ac:chgData name="bfjghod Goh" userId="17a83449cc180f75" providerId="LiveId" clId="{88B5E8DF-2DDA-A248-91FB-088A68E86A53}" dt="2020-01-12T02:21:19.968" v="88"/>
          <ac:picMkLst>
            <pc:docMk/>
            <pc:sldMk cId="2633206093" sldId="257"/>
            <ac:picMk id="1027" creationId="{A65A1ED3-8444-2B4D-A827-A3144724BDC8}"/>
          </ac:picMkLst>
        </pc:picChg>
        <pc:picChg chg="add del mod">
          <ac:chgData name="bfjghod Goh" userId="17a83449cc180f75" providerId="LiveId" clId="{88B5E8DF-2DDA-A248-91FB-088A68E86A53}" dt="2020-01-12T02:21:42.866" v="92" actId="26606"/>
          <ac:picMkLst>
            <pc:docMk/>
            <pc:sldMk cId="2633206093" sldId="257"/>
            <ac:picMk id="1029" creationId="{A65A1ED3-8444-2B4D-A827-A3144724BDC8}"/>
          </ac:picMkLst>
        </pc:picChg>
        <pc:cxnChg chg="add del">
          <ac:chgData name="bfjghod Goh" userId="17a83449cc180f75" providerId="LiveId" clId="{88B5E8DF-2DDA-A248-91FB-088A68E86A53}" dt="2020-01-12T02:37:28.489" v="612" actId="26606"/>
          <ac:cxnSpMkLst>
            <pc:docMk/>
            <pc:sldMk cId="2633206093" sldId="257"/>
            <ac:cxnSpMk id="17" creationId="{1F5DC8C3-BA5F-4EED-BB9A-A14272BD82A1}"/>
          </ac:cxnSpMkLst>
        </pc:cxnChg>
        <pc:cxnChg chg="add del">
          <ac:chgData name="bfjghod Goh" userId="17a83449cc180f75" providerId="LiveId" clId="{88B5E8DF-2DDA-A248-91FB-088A68E86A53}" dt="2020-01-12T02:37:28.489" v="612" actId="26606"/>
          <ac:cxnSpMkLst>
            <pc:docMk/>
            <pc:sldMk cId="2633206093" sldId="257"/>
            <ac:cxnSpMk id="23" creationId="{ABCD2462-4C1E-401A-AC2D-F799A138B245}"/>
          </ac:cxnSpMkLst>
        </pc:cxnChg>
        <pc:cxnChg chg="add">
          <ac:chgData name="bfjghod Goh" userId="17a83449cc180f75" providerId="LiveId" clId="{88B5E8DF-2DDA-A248-91FB-088A68E86A53}" dt="2020-01-12T02:37:28.489" v="612" actId="26606"/>
          <ac:cxnSpMkLst>
            <pc:docMk/>
            <pc:sldMk cId="2633206093" sldId="257"/>
            <ac:cxnSpMk id="30" creationId="{1F5DC8C3-BA5F-4EED-BB9A-A14272BD82A1}"/>
          </ac:cxnSpMkLst>
        </pc:cxnChg>
        <pc:cxnChg chg="add">
          <ac:chgData name="bfjghod Goh" userId="17a83449cc180f75" providerId="LiveId" clId="{88B5E8DF-2DDA-A248-91FB-088A68E86A53}" dt="2020-01-12T02:37:28.489" v="612" actId="26606"/>
          <ac:cxnSpMkLst>
            <pc:docMk/>
            <pc:sldMk cId="2633206093" sldId="257"/>
            <ac:cxnSpMk id="34" creationId="{BA22713B-ABB6-4391-97F9-0449A2B9B664}"/>
          </ac:cxnSpMkLst>
        </pc:cxnChg>
        <pc:cxnChg chg="add del">
          <ac:chgData name="bfjghod Goh" userId="17a83449cc180f75" providerId="LiveId" clId="{88B5E8DF-2DDA-A248-91FB-088A68E86A53}" dt="2020-01-12T02:21:42.866" v="92" actId="26606"/>
          <ac:cxnSpMkLst>
            <pc:docMk/>
            <pc:sldMk cId="2633206093" sldId="257"/>
            <ac:cxnSpMk id="74" creationId="{055CEADF-09EA-423C-8C45-F94AF44D5AF0}"/>
          </ac:cxnSpMkLst>
        </pc:cxnChg>
      </pc:sldChg>
      <pc:sldChg chg="addSp delSp modSp add mod setBg">
        <pc:chgData name="bfjghod Goh" userId="17a83449cc180f75" providerId="LiveId" clId="{88B5E8DF-2DDA-A248-91FB-088A68E86A53}" dt="2020-01-12T03:13:58.311" v="1497" actId="26606"/>
        <pc:sldMkLst>
          <pc:docMk/>
          <pc:sldMk cId="2859608036" sldId="258"/>
        </pc:sldMkLst>
        <pc:spChg chg="mod">
          <ac:chgData name="bfjghod Goh" userId="17a83449cc180f75" providerId="LiveId" clId="{88B5E8DF-2DDA-A248-91FB-088A68E86A53}" dt="2020-01-12T03:13:58.311" v="1497" actId="26606"/>
          <ac:spMkLst>
            <pc:docMk/>
            <pc:sldMk cId="2859608036" sldId="258"/>
            <ac:spMk id="2" creationId="{D93EA370-CA07-4F4F-9184-3C2BF478C429}"/>
          </ac:spMkLst>
        </pc:spChg>
        <pc:spChg chg="del">
          <ac:chgData name="bfjghod Goh" userId="17a83449cc180f75" providerId="LiveId" clId="{88B5E8DF-2DDA-A248-91FB-088A68E86A53}" dt="2020-01-12T02:25:05.094" v="165"/>
          <ac:spMkLst>
            <pc:docMk/>
            <pc:sldMk cId="2859608036" sldId="258"/>
            <ac:spMk id="3" creationId="{49697845-84EF-5C4A-BA68-E7B510FE9CE5}"/>
          </ac:spMkLst>
        </pc:spChg>
        <pc:spChg chg="add del mod">
          <ac:chgData name="bfjghod Goh" userId="17a83449cc180f75" providerId="LiveId" clId="{88B5E8DF-2DDA-A248-91FB-088A68E86A53}" dt="2020-01-12T02:26:21.147" v="166"/>
          <ac:spMkLst>
            <pc:docMk/>
            <pc:sldMk cId="2859608036" sldId="258"/>
            <ac:spMk id="4" creationId="{A355E8FF-6C29-B849-A1E6-7377FA760CD7}"/>
          </ac:spMkLst>
        </pc:spChg>
        <pc:spChg chg="add del mod">
          <ac:chgData name="bfjghod Goh" userId="17a83449cc180f75" providerId="LiveId" clId="{88B5E8DF-2DDA-A248-91FB-088A68E86A53}" dt="2020-01-12T02:27:05.019" v="167"/>
          <ac:spMkLst>
            <pc:docMk/>
            <pc:sldMk cId="2859608036" sldId="258"/>
            <ac:spMk id="5" creationId="{6F81C401-DC09-CB4D-94A5-343AB446A8F9}"/>
          </ac:spMkLst>
        </pc:spChg>
        <pc:spChg chg="add mod">
          <ac:chgData name="bfjghod Goh" userId="17a83449cc180f75" providerId="LiveId" clId="{88B5E8DF-2DDA-A248-91FB-088A68E86A53}" dt="2020-01-12T03:13:58.311" v="1497" actId="26606"/>
          <ac:spMkLst>
            <pc:docMk/>
            <pc:sldMk cId="2859608036" sldId="258"/>
            <ac:spMk id="8" creationId="{E54FCD0C-7593-0846-8298-F1EE9779F1E2}"/>
          </ac:spMkLst>
        </pc:spChg>
        <pc:spChg chg="add mod">
          <ac:chgData name="bfjghod Goh" userId="17a83449cc180f75" providerId="LiveId" clId="{88B5E8DF-2DDA-A248-91FB-088A68E86A53}" dt="2020-01-12T03:13:58.311" v="1497" actId="26606"/>
          <ac:spMkLst>
            <pc:docMk/>
            <pc:sldMk cId="2859608036" sldId="258"/>
            <ac:spMk id="9" creationId="{1D596221-E127-2A46-B7D6-5C85973436EA}"/>
          </ac:spMkLst>
        </pc:spChg>
        <pc:spChg chg="add">
          <ac:chgData name="bfjghod Goh" userId="17a83449cc180f75" providerId="LiveId" clId="{88B5E8DF-2DDA-A248-91FB-088A68E86A53}" dt="2020-01-12T03:13:58.311" v="1497" actId="26606"/>
          <ac:spMkLst>
            <pc:docMk/>
            <pc:sldMk cId="2859608036" sldId="258"/>
            <ac:spMk id="14" creationId="{39E3965E-AC41-4711-9D10-E25ABB132D86}"/>
          </ac:spMkLst>
        </pc:spChg>
        <pc:spChg chg="add">
          <ac:chgData name="bfjghod Goh" userId="17a83449cc180f75" providerId="LiveId" clId="{88B5E8DF-2DDA-A248-91FB-088A68E86A53}" dt="2020-01-12T03:13:58.311" v="1497" actId="26606"/>
          <ac:spMkLst>
            <pc:docMk/>
            <pc:sldMk cId="2859608036" sldId="258"/>
            <ac:spMk id="18" creationId="{548B4202-DCD5-4F8C-B481-743A989A9DFF}"/>
          </ac:spMkLst>
        </pc:spChg>
        <pc:spChg chg="add">
          <ac:chgData name="bfjghod Goh" userId="17a83449cc180f75" providerId="LiveId" clId="{88B5E8DF-2DDA-A248-91FB-088A68E86A53}" dt="2020-01-12T03:13:58.311" v="1497" actId="26606"/>
          <ac:spMkLst>
            <pc:docMk/>
            <pc:sldMk cId="2859608036" sldId="258"/>
            <ac:spMk id="22" creationId="{8EE702CF-91CE-4661-ACBF-3C8160D1B433}"/>
          </ac:spMkLst>
        </pc:spChg>
        <pc:picChg chg="add mod ord">
          <ac:chgData name="bfjghod Goh" userId="17a83449cc180f75" providerId="LiveId" clId="{88B5E8DF-2DDA-A248-91FB-088A68E86A53}" dt="2020-01-12T03:13:58.311" v="1497" actId="26606"/>
          <ac:picMkLst>
            <pc:docMk/>
            <pc:sldMk cId="2859608036" sldId="258"/>
            <ac:picMk id="6" creationId="{112773ED-A48A-E242-858C-9E15F732B23B}"/>
          </ac:picMkLst>
        </pc:picChg>
        <pc:picChg chg="add mod">
          <ac:chgData name="bfjghod Goh" userId="17a83449cc180f75" providerId="LiveId" clId="{88B5E8DF-2DDA-A248-91FB-088A68E86A53}" dt="2020-01-12T03:13:58.311" v="1497" actId="26606"/>
          <ac:picMkLst>
            <pc:docMk/>
            <pc:sldMk cId="2859608036" sldId="258"/>
            <ac:picMk id="7" creationId="{018E0DCB-56B5-EC45-9C6C-354EAC4952DE}"/>
          </ac:picMkLst>
        </pc:picChg>
        <pc:cxnChg chg="add">
          <ac:chgData name="bfjghod Goh" userId="17a83449cc180f75" providerId="LiveId" clId="{88B5E8DF-2DDA-A248-91FB-088A68E86A53}" dt="2020-01-12T03:13:58.311" v="1497" actId="26606"/>
          <ac:cxnSpMkLst>
            <pc:docMk/>
            <pc:sldMk cId="2859608036" sldId="258"/>
            <ac:cxnSpMk id="16" creationId="{1F5DC8C3-BA5F-4EED-BB9A-A14272BD82A1}"/>
          </ac:cxnSpMkLst>
        </pc:cxnChg>
        <pc:cxnChg chg="add">
          <ac:chgData name="bfjghod Goh" userId="17a83449cc180f75" providerId="LiveId" clId="{88B5E8DF-2DDA-A248-91FB-088A68E86A53}" dt="2020-01-12T03:13:58.311" v="1497" actId="26606"/>
          <ac:cxnSpMkLst>
            <pc:docMk/>
            <pc:sldMk cId="2859608036" sldId="258"/>
            <ac:cxnSpMk id="20" creationId="{F7F57F6B-E621-4E40-A34D-2FE12902AA20}"/>
          </ac:cxnSpMkLst>
        </pc:cxnChg>
      </pc:sldChg>
      <pc:sldChg chg="addSp delSp modSp add mod ord setBg">
        <pc:chgData name="bfjghod Goh" userId="17a83449cc180f75" providerId="LiveId" clId="{88B5E8DF-2DDA-A248-91FB-088A68E86A53}" dt="2020-01-12T02:42:16.632" v="792"/>
        <pc:sldMkLst>
          <pc:docMk/>
          <pc:sldMk cId="1415845144" sldId="259"/>
        </pc:sldMkLst>
        <pc:spChg chg="mod">
          <ac:chgData name="bfjghod Goh" userId="17a83449cc180f75" providerId="LiveId" clId="{88B5E8DF-2DDA-A248-91FB-088A68E86A53}" dt="2020-01-12T02:24:00.218" v="147" actId="26606"/>
          <ac:spMkLst>
            <pc:docMk/>
            <pc:sldMk cId="1415845144" sldId="259"/>
            <ac:spMk id="2" creationId="{BCC4A898-D006-2449-8865-4C61E9318FD3}"/>
          </ac:spMkLst>
        </pc:spChg>
        <pc:spChg chg="mod">
          <ac:chgData name="bfjghod Goh" userId="17a83449cc180f75" providerId="LiveId" clId="{88B5E8DF-2DDA-A248-91FB-088A68E86A53}" dt="2020-01-12T02:24:00.218" v="147" actId="26606"/>
          <ac:spMkLst>
            <pc:docMk/>
            <pc:sldMk cId="1415845144" sldId="259"/>
            <ac:spMk id="3" creationId="{1CC0A276-0276-AE49-97AC-E07E32EF7282}"/>
          </ac:spMkLst>
        </pc:spChg>
        <pc:spChg chg="add del">
          <ac:chgData name="bfjghod Goh" userId="17a83449cc180f75" providerId="LiveId" clId="{88B5E8DF-2DDA-A248-91FB-088A68E86A53}" dt="2020-01-12T02:23:29.133" v="125" actId="26606"/>
          <ac:spMkLst>
            <pc:docMk/>
            <pc:sldMk cId="1415845144" sldId="259"/>
            <ac:spMk id="8" creationId="{3741B58E-3B65-4A01-A276-975AB2CF8A08}"/>
          </ac:spMkLst>
        </pc:spChg>
        <pc:spChg chg="add del">
          <ac:chgData name="bfjghod Goh" userId="17a83449cc180f75" providerId="LiveId" clId="{88B5E8DF-2DDA-A248-91FB-088A68E86A53}" dt="2020-01-12T02:23:29.133" v="125" actId="26606"/>
          <ac:spMkLst>
            <pc:docMk/>
            <pc:sldMk cId="1415845144" sldId="259"/>
            <ac:spMk id="10" creationId="{7AAC67C3-831B-4AB1-A259-DFB839CAFAFC}"/>
          </ac:spMkLst>
        </pc:spChg>
        <pc:spChg chg="add del">
          <ac:chgData name="bfjghod Goh" userId="17a83449cc180f75" providerId="LiveId" clId="{88B5E8DF-2DDA-A248-91FB-088A68E86A53}" dt="2020-01-12T02:24:00.218" v="147" actId="26606"/>
          <ac:spMkLst>
            <pc:docMk/>
            <pc:sldMk cId="1415845144" sldId="259"/>
            <ac:spMk id="15" creationId="{C8DD82D3-D002-45B0-B16A-82B3DA4EFDDB}"/>
          </ac:spMkLst>
        </pc:spChg>
        <pc:spChg chg="add del">
          <ac:chgData name="bfjghod Goh" userId="17a83449cc180f75" providerId="LiveId" clId="{88B5E8DF-2DDA-A248-91FB-088A68E86A53}" dt="2020-01-12T02:24:00.218" v="147" actId="26606"/>
          <ac:spMkLst>
            <pc:docMk/>
            <pc:sldMk cId="1415845144" sldId="259"/>
            <ac:spMk id="19" creationId="{A14E4FB9-9BBF-47B3-A09F-01A3868E961D}"/>
          </ac:spMkLst>
        </pc:spChg>
        <pc:spChg chg="add del">
          <ac:chgData name="bfjghod Goh" userId="17a83449cc180f75" providerId="LiveId" clId="{88B5E8DF-2DDA-A248-91FB-088A68E86A53}" dt="2020-01-12T02:24:00.218" v="147" actId="26606"/>
          <ac:spMkLst>
            <pc:docMk/>
            <pc:sldMk cId="1415845144" sldId="259"/>
            <ac:spMk id="24" creationId="{3741B58E-3B65-4A01-A276-975AB2CF8A08}"/>
          </ac:spMkLst>
        </pc:spChg>
        <pc:spChg chg="add del">
          <ac:chgData name="bfjghod Goh" userId="17a83449cc180f75" providerId="LiveId" clId="{88B5E8DF-2DDA-A248-91FB-088A68E86A53}" dt="2020-01-12T02:24:00.218" v="147" actId="26606"/>
          <ac:spMkLst>
            <pc:docMk/>
            <pc:sldMk cId="1415845144" sldId="259"/>
            <ac:spMk id="26" creationId="{7AAC67C3-831B-4AB1-A259-DFB839CAFAFC}"/>
          </ac:spMkLst>
        </pc:spChg>
        <pc:cxnChg chg="add del">
          <ac:chgData name="bfjghod Goh" userId="17a83449cc180f75" providerId="LiveId" clId="{88B5E8DF-2DDA-A248-91FB-088A68E86A53}" dt="2020-01-12T02:24:00.218" v="147" actId="26606"/>
          <ac:cxnSpMkLst>
            <pc:docMk/>
            <pc:sldMk cId="1415845144" sldId="259"/>
            <ac:cxnSpMk id="17" creationId="{9F09C252-16FE-4557-AD6D-BB5CA773496C}"/>
          </ac:cxnSpMkLst>
        </pc:cxnChg>
      </pc:sldChg>
      <pc:sldChg chg="addSp delSp modSp add mod setBg">
        <pc:chgData name="bfjghod Goh" userId="17a83449cc180f75" providerId="LiveId" clId="{88B5E8DF-2DDA-A248-91FB-088A68E86A53}" dt="2020-01-12T02:31:18.558" v="350" actId="20577"/>
        <pc:sldMkLst>
          <pc:docMk/>
          <pc:sldMk cId="1754027785" sldId="260"/>
        </pc:sldMkLst>
        <pc:spChg chg="mod">
          <ac:chgData name="bfjghod Goh" userId="17a83449cc180f75" providerId="LiveId" clId="{88B5E8DF-2DDA-A248-91FB-088A68E86A53}" dt="2020-01-12T02:30:49.890" v="268" actId="26606"/>
          <ac:spMkLst>
            <pc:docMk/>
            <pc:sldMk cId="1754027785" sldId="260"/>
            <ac:spMk id="2" creationId="{F9807977-4AC1-EA4D-AA91-EAD7C01BDF49}"/>
          </ac:spMkLst>
        </pc:spChg>
        <pc:spChg chg="del">
          <ac:chgData name="bfjghod Goh" userId="17a83449cc180f75" providerId="LiveId" clId="{88B5E8DF-2DDA-A248-91FB-088A68E86A53}" dt="2020-01-12T02:29:09.906" v="266"/>
          <ac:spMkLst>
            <pc:docMk/>
            <pc:sldMk cId="1754027785" sldId="260"/>
            <ac:spMk id="3" creationId="{596AB1F1-69B4-6C42-BBFA-49C2CB1D0DFE}"/>
          </ac:spMkLst>
        </pc:spChg>
        <pc:spChg chg="del">
          <ac:chgData name="bfjghod Goh" userId="17a83449cc180f75" providerId="LiveId" clId="{88B5E8DF-2DDA-A248-91FB-088A68E86A53}" dt="2020-01-12T02:29:09.906" v="266"/>
          <ac:spMkLst>
            <pc:docMk/>
            <pc:sldMk cId="1754027785" sldId="260"/>
            <ac:spMk id="4" creationId="{F86C0F6F-79A4-2645-A676-2107313E092D}"/>
          </ac:spMkLst>
        </pc:spChg>
        <pc:spChg chg="add del mod">
          <ac:chgData name="bfjghod Goh" userId="17a83449cc180f75" providerId="LiveId" clId="{88B5E8DF-2DDA-A248-91FB-088A68E86A53}" dt="2020-01-12T02:30:39.752" v="267"/>
          <ac:spMkLst>
            <pc:docMk/>
            <pc:sldMk cId="1754027785" sldId="260"/>
            <ac:spMk id="5" creationId="{E55EEBE7-DFA1-E749-93E6-4B6E5638AC46}"/>
          </ac:spMkLst>
        </pc:spChg>
        <pc:spChg chg="add mod">
          <ac:chgData name="bfjghod Goh" userId="17a83449cc180f75" providerId="LiveId" clId="{88B5E8DF-2DDA-A248-91FB-088A68E86A53}" dt="2020-01-12T02:31:18.558" v="350" actId="20577"/>
          <ac:spMkLst>
            <pc:docMk/>
            <pc:sldMk cId="1754027785" sldId="260"/>
            <ac:spMk id="10" creationId="{E4B5BD10-CE57-4BC9-8ABB-3A07AA80E674}"/>
          </ac:spMkLst>
        </pc:spChg>
        <pc:spChg chg="add">
          <ac:chgData name="bfjghod Goh" userId="17a83449cc180f75" providerId="LiveId" clId="{88B5E8DF-2DDA-A248-91FB-088A68E86A53}" dt="2020-01-12T02:30:49.890" v="268" actId="26606"/>
          <ac:spMkLst>
            <pc:docMk/>
            <pc:sldMk cId="1754027785" sldId="260"/>
            <ac:spMk id="13" creationId="{F64BBAA4-C62B-4146-B49F-FE4CC4655EE0}"/>
          </ac:spMkLst>
        </pc:spChg>
        <pc:spChg chg="add">
          <ac:chgData name="bfjghod Goh" userId="17a83449cc180f75" providerId="LiveId" clId="{88B5E8DF-2DDA-A248-91FB-088A68E86A53}" dt="2020-01-12T02:30:49.890" v="268" actId="26606"/>
          <ac:spMkLst>
            <pc:docMk/>
            <pc:sldMk cId="1754027785" sldId="260"/>
            <ac:spMk id="17" creationId="{75CF30C0-9394-4459-976E-2AA223FB125F}"/>
          </ac:spMkLst>
        </pc:spChg>
        <pc:picChg chg="add mod">
          <ac:chgData name="bfjghod Goh" userId="17a83449cc180f75" providerId="LiveId" clId="{88B5E8DF-2DDA-A248-91FB-088A68E86A53}" dt="2020-01-12T02:30:49.890" v="268" actId="26606"/>
          <ac:picMkLst>
            <pc:docMk/>
            <pc:sldMk cId="1754027785" sldId="260"/>
            <ac:picMk id="6" creationId="{6F078187-DA4F-6443-A834-A5295D813FC8}"/>
          </ac:picMkLst>
        </pc:picChg>
        <pc:cxnChg chg="add">
          <ac:chgData name="bfjghod Goh" userId="17a83449cc180f75" providerId="LiveId" clId="{88B5E8DF-2DDA-A248-91FB-088A68E86A53}" dt="2020-01-12T02:30:49.890" v="268" actId="26606"/>
          <ac:cxnSpMkLst>
            <pc:docMk/>
            <pc:sldMk cId="1754027785" sldId="260"/>
            <ac:cxnSpMk id="15" creationId="{EEB57AA8-F021-480C-A9E2-F89913313611}"/>
          </ac:cxnSpMkLst>
        </pc:cxnChg>
      </pc:sldChg>
      <pc:sldChg chg="addSp delSp modSp add mod setBg">
        <pc:chgData name="bfjghod Goh" userId="17a83449cc180f75" providerId="LiveId" clId="{88B5E8DF-2DDA-A248-91FB-088A68E86A53}" dt="2020-01-12T02:34:27.744" v="474" actId="20577"/>
        <pc:sldMkLst>
          <pc:docMk/>
          <pc:sldMk cId="3710401588" sldId="261"/>
        </pc:sldMkLst>
        <pc:spChg chg="mod">
          <ac:chgData name="bfjghod Goh" userId="17a83449cc180f75" providerId="LiveId" clId="{88B5E8DF-2DDA-A248-91FB-088A68E86A53}" dt="2020-01-12T02:33:33.793" v="362" actId="26606"/>
          <ac:spMkLst>
            <pc:docMk/>
            <pc:sldMk cId="3710401588" sldId="261"/>
            <ac:spMk id="2" creationId="{37367247-2076-2341-BD22-C04C60726F77}"/>
          </ac:spMkLst>
        </pc:spChg>
        <pc:spChg chg="del">
          <ac:chgData name="bfjghod Goh" userId="17a83449cc180f75" providerId="LiveId" clId="{88B5E8DF-2DDA-A248-91FB-088A68E86A53}" dt="2020-01-12T02:33:26.707" v="361"/>
          <ac:spMkLst>
            <pc:docMk/>
            <pc:sldMk cId="3710401588" sldId="261"/>
            <ac:spMk id="3" creationId="{32451D81-9B27-8542-97DC-D7755364581E}"/>
          </ac:spMkLst>
        </pc:spChg>
        <pc:spChg chg="add mod">
          <ac:chgData name="bfjghod Goh" userId="17a83449cc180f75" providerId="LiveId" clId="{88B5E8DF-2DDA-A248-91FB-088A68E86A53}" dt="2020-01-12T02:34:27.744" v="474" actId="20577"/>
          <ac:spMkLst>
            <pc:docMk/>
            <pc:sldMk cId="3710401588" sldId="261"/>
            <ac:spMk id="8" creationId="{C5BC70A7-1D90-47B5-913E-C1380F2E587A}"/>
          </ac:spMkLst>
        </pc:spChg>
        <pc:spChg chg="add">
          <ac:chgData name="bfjghod Goh" userId="17a83449cc180f75" providerId="LiveId" clId="{88B5E8DF-2DDA-A248-91FB-088A68E86A53}" dt="2020-01-12T02:33:33.793" v="362" actId="26606"/>
          <ac:spMkLst>
            <pc:docMk/>
            <pc:sldMk cId="3710401588" sldId="261"/>
            <ac:spMk id="11" creationId="{F64BBAA4-C62B-4146-B49F-FE4CC4655EE0}"/>
          </ac:spMkLst>
        </pc:spChg>
        <pc:spChg chg="add">
          <ac:chgData name="bfjghod Goh" userId="17a83449cc180f75" providerId="LiveId" clId="{88B5E8DF-2DDA-A248-91FB-088A68E86A53}" dt="2020-01-12T02:33:33.793" v="362" actId="26606"/>
          <ac:spMkLst>
            <pc:docMk/>
            <pc:sldMk cId="3710401588" sldId="261"/>
            <ac:spMk id="15" creationId="{75CF30C0-9394-4459-976E-2AA223FB125F}"/>
          </ac:spMkLst>
        </pc:spChg>
        <pc:picChg chg="add mod">
          <ac:chgData name="bfjghod Goh" userId="17a83449cc180f75" providerId="LiveId" clId="{88B5E8DF-2DDA-A248-91FB-088A68E86A53}" dt="2020-01-12T02:33:33.793" v="362" actId="26606"/>
          <ac:picMkLst>
            <pc:docMk/>
            <pc:sldMk cId="3710401588" sldId="261"/>
            <ac:picMk id="4" creationId="{B820746C-96FE-BB4E-B80C-781B2A29D29C}"/>
          </ac:picMkLst>
        </pc:picChg>
        <pc:cxnChg chg="add">
          <ac:chgData name="bfjghod Goh" userId="17a83449cc180f75" providerId="LiveId" clId="{88B5E8DF-2DDA-A248-91FB-088A68E86A53}" dt="2020-01-12T02:33:33.793" v="362" actId="26606"/>
          <ac:cxnSpMkLst>
            <pc:docMk/>
            <pc:sldMk cId="3710401588" sldId="261"/>
            <ac:cxnSpMk id="13" creationId="{EEB57AA8-F021-480C-A9E2-F89913313611}"/>
          </ac:cxnSpMkLst>
        </pc:cxnChg>
      </pc:sldChg>
      <pc:sldChg chg="addSp delSp modSp add mod setBg">
        <pc:chgData name="bfjghod Goh" userId="17a83449cc180f75" providerId="LiveId" clId="{88B5E8DF-2DDA-A248-91FB-088A68E86A53}" dt="2020-01-12T03:14:11.300" v="1498" actId="26606"/>
        <pc:sldMkLst>
          <pc:docMk/>
          <pc:sldMk cId="1165916717" sldId="262"/>
        </pc:sldMkLst>
        <pc:spChg chg="mod">
          <ac:chgData name="bfjghod Goh" userId="17a83449cc180f75" providerId="LiveId" clId="{88B5E8DF-2DDA-A248-91FB-088A68E86A53}" dt="2020-01-12T02:36:49.517" v="490" actId="26606"/>
          <ac:spMkLst>
            <pc:docMk/>
            <pc:sldMk cId="1165916717" sldId="262"/>
            <ac:spMk id="2" creationId="{625AE820-2B66-AF41-BE0D-1F549FC3E8D5}"/>
          </ac:spMkLst>
        </pc:spChg>
        <pc:spChg chg="add del mod">
          <ac:chgData name="bfjghod Goh" userId="17a83449cc180f75" providerId="LiveId" clId="{88B5E8DF-2DDA-A248-91FB-088A68E86A53}" dt="2020-01-12T02:36:43.433" v="489"/>
          <ac:spMkLst>
            <pc:docMk/>
            <pc:sldMk cId="1165916717" sldId="262"/>
            <ac:spMk id="3" creationId="{DBEC669B-36C4-D841-A6E6-8B3DA0D18EB3}"/>
          </ac:spMkLst>
        </pc:spChg>
        <pc:spChg chg="add del">
          <ac:chgData name="bfjghod Goh" userId="17a83449cc180f75" providerId="LiveId" clId="{88B5E8DF-2DDA-A248-91FB-088A68E86A53}" dt="2020-01-12T02:36:49.517" v="490" actId="26606"/>
          <ac:spMkLst>
            <pc:docMk/>
            <pc:sldMk cId="1165916717" sldId="262"/>
            <ac:spMk id="8" creationId="{C8DD82D3-D002-45B0-B16A-82B3DA4EFDDB}"/>
          </ac:spMkLst>
        </pc:spChg>
        <pc:spChg chg="add del">
          <ac:chgData name="bfjghod Goh" userId="17a83449cc180f75" providerId="LiveId" clId="{88B5E8DF-2DDA-A248-91FB-088A68E86A53}" dt="2020-01-12T02:36:49.517" v="490" actId="26606"/>
          <ac:spMkLst>
            <pc:docMk/>
            <pc:sldMk cId="1165916717" sldId="262"/>
            <ac:spMk id="12" creationId="{A14E4FB9-9BBF-47B3-A09F-01A3868E961D}"/>
          </ac:spMkLst>
        </pc:spChg>
        <pc:spChg chg="add mod">
          <ac:chgData name="bfjghod Goh" userId="17a83449cc180f75" providerId="LiveId" clId="{88B5E8DF-2DDA-A248-91FB-088A68E86A53}" dt="2020-01-12T02:37:15.034" v="611" actId="20577"/>
          <ac:spMkLst>
            <pc:docMk/>
            <pc:sldMk cId="1165916717" sldId="262"/>
            <ac:spMk id="16" creationId="{23E1665F-6788-472F-9DD0-7DAA6488EA1A}"/>
          </ac:spMkLst>
        </pc:spChg>
        <pc:spChg chg="add del">
          <ac:chgData name="bfjghod Goh" userId="17a83449cc180f75" providerId="LiveId" clId="{88B5E8DF-2DDA-A248-91FB-088A68E86A53}" dt="2020-01-12T03:14:11.300" v="1498" actId="26606"/>
          <ac:spMkLst>
            <pc:docMk/>
            <pc:sldMk cId="1165916717" sldId="262"/>
            <ac:spMk id="19" creationId="{F64BBAA4-C62B-4146-B49F-FE4CC4655EE0}"/>
          </ac:spMkLst>
        </pc:spChg>
        <pc:spChg chg="add del">
          <ac:chgData name="bfjghod Goh" userId="17a83449cc180f75" providerId="LiveId" clId="{88B5E8DF-2DDA-A248-91FB-088A68E86A53}" dt="2020-01-12T03:14:11.300" v="1498" actId="26606"/>
          <ac:spMkLst>
            <pc:docMk/>
            <pc:sldMk cId="1165916717" sldId="262"/>
            <ac:spMk id="23" creationId="{75CF30C0-9394-4459-976E-2AA223FB125F}"/>
          </ac:spMkLst>
        </pc:spChg>
        <pc:spChg chg="add">
          <ac:chgData name="bfjghod Goh" userId="17a83449cc180f75" providerId="LiveId" clId="{88B5E8DF-2DDA-A248-91FB-088A68E86A53}" dt="2020-01-12T03:14:11.300" v="1498" actId="26606"/>
          <ac:spMkLst>
            <pc:docMk/>
            <pc:sldMk cId="1165916717" sldId="262"/>
            <ac:spMk id="28" creationId="{F64BBAA4-C62B-4146-B49F-FE4CC4655EE0}"/>
          </ac:spMkLst>
        </pc:spChg>
        <pc:spChg chg="add">
          <ac:chgData name="bfjghod Goh" userId="17a83449cc180f75" providerId="LiveId" clId="{88B5E8DF-2DDA-A248-91FB-088A68E86A53}" dt="2020-01-12T03:14:11.300" v="1498" actId="26606"/>
          <ac:spMkLst>
            <pc:docMk/>
            <pc:sldMk cId="1165916717" sldId="262"/>
            <ac:spMk id="32" creationId="{75CF30C0-9394-4459-976E-2AA223FB125F}"/>
          </ac:spMkLst>
        </pc:spChg>
        <pc:picChg chg="add del mod">
          <ac:chgData name="bfjghod Goh" userId="17a83449cc180f75" providerId="LiveId" clId="{88B5E8DF-2DDA-A248-91FB-088A68E86A53}" dt="2020-01-12T02:36:21.591" v="485"/>
          <ac:picMkLst>
            <pc:docMk/>
            <pc:sldMk cId="1165916717" sldId="262"/>
            <ac:picMk id="4" creationId="{7CE7B0B6-A8F2-D94F-B893-7333D9A992D0}"/>
          </ac:picMkLst>
        </pc:picChg>
        <pc:picChg chg="add del mod">
          <ac:chgData name="bfjghod Goh" userId="17a83449cc180f75" providerId="LiveId" clId="{88B5E8DF-2DDA-A248-91FB-088A68E86A53}" dt="2020-01-12T02:36:38.903" v="488"/>
          <ac:picMkLst>
            <pc:docMk/>
            <pc:sldMk cId="1165916717" sldId="262"/>
            <ac:picMk id="5" creationId="{85AB684F-E633-454F-AA5D-DC952DD62894}"/>
          </ac:picMkLst>
        </pc:picChg>
        <pc:picChg chg="add mod">
          <ac:chgData name="bfjghod Goh" userId="17a83449cc180f75" providerId="LiveId" clId="{88B5E8DF-2DDA-A248-91FB-088A68E86A53}" dt="2020-01-12T02:36:49.517" v="490" actId="26606"/>
          <ac:picMkLst>
            <pc:docMk/>
            <pc:sldMk cId="1165916717" sldId="262"/>
            <ac:picMk id="6" creationId="{714F2351-413E-7747-8FE4-57CDB1F12B46}"/>
          </ac:picMkLst>
        </pc:picChg>
        <pc:cxnChg chg="add del">
          <ac:chgData name="bfjghod Goh" userId="17a83449cc180f75" providerId="LiveId" clId="{88B5E8DF-2DDA-A248-91FB-088A68E86A53}" dt="2020-01-12T02:36:49.517" v="490" actId="26606"/>
          <ac:cxnSpMkLst>
            <pc:docMk/>
            <pc:sldMk cId="1165916717" sldId="262"/>
            <ac:cxnSpMk id="10" creationId="{9F09C252-16FE-4557-AD6D-BB5CA773496C}"/>
          </ac:cxnSpMkLst>
        </pc:cxnChg>
        <pc:cxnChg chg="add del">
          <ac:chgData name="bfjghod Goh" userId="17a83449cc180f75" providerId="LiveId" clId="{88B5E8DF-2DDA-A248-91FB-088A68E86A53}" dt="2020-01-12T03:14:11.300" v="1498" actId="26606"/>
          <ac:cxnSpMkLst>
            <pc:docMk/>
            <pc:sldMk cId="1165916717" sldId="262"/>
            <ac:cxnSpMk id="21" creationId="{EEB57AA8-F021-480C-A9E2-F89913313611}"/>
          </ac:cxnSpMkLst>
        </pc:cxnChg>
        <pc:cxnChg chg="add">
          <ac:chgData name="bfjghod Goh" userId="17a83449cc180f75" providerId="LiveId" clId="{88B5E8DF-2DDA-A248-91FB-088A68E86A53}" dt="2020-01-12T03:14:11.300" v="1498" actId="26606"/>
          <ac:cxnSpMkLst>
            <pc:docMk/>
            <pc:sldMk cId="1165916717" sldId="262"/>
            <ac:cxnSpMk id="30" creationId="{EEB57AA8-F021-480C-A9E2-F89913313611}"/>
          </ac:cxnSpMkLst>
        </pc:cxnChg>
      </pc:sldChg>
      <pc:sldChg chg="addSp delSp modSp add mod setBg">
        <pc:chgData name="bfjghod Goh" userId="17a83449cc180f75" providerId="LiveId" clId="{88B5E8DF-2DDA-A248-91FB-088A68E86A53}" dt="2020-01-12T02:41:36.970" v="743" actId="20577"/>
        <pc:sldMkLst>
          <pc:docMk/>
          <pc:sldMk cId="92463787" sldId="263"/>
        </pc:sldMkLst>
        <pc:spChg chg="mod">
          <ac:chgData name="bfjghod Goh" userId="17a83449cc180f75" providerId="LiveId" clId="{88B5E8DF-2DDA-A248-91FB-088A68E86A53}" dt="2020-01-12T02:40:53.835" v="620" actId="26606"/>
          <ac:spMkLst>
            <pc:docMk/>
            <pc:sldMk cId="92463787" sldId="263"/>
            <ac:spMk id="2" creationId="{AF7A4189-BD90-5540-A932-B6EEF2501E76}"/>
          </ac:spMkLst>
        </pc:spChg>
        <pc:spChg chg="del">
          <ac:chgData name="bfjghod Goh" userId="17a83449cc180f75" providerId="LiveId" clId="{88B5E8DF-2DDA-A248-91FB-088A68E86A53}" dt="2020-01-12T02:40:46.853" v="619"/>
          <ac:spMkLst>
            <pc:docMk/>
            <pc:sldMk cId="92463787" sldId="263"/>
            <ac:spMk id="3" creationId="{9CFCCB63-A25C-5B4A-BBCB-E8C73EE277C1}"/>
          </ac:spMkLst>
        </pc:spChg>
        <pc:spChg chg="add mod">
          <ac:chgData name="bfjghod Goh" userId="17a83449cc180f75" providerId="LiveId" clId="{88B5E8DF-2DDA-A248-91FB-088A68E86A53}" dt="2020-01-12T02:41:36.970" v="743" actId="20577"/>
          <ac:spMkLst>
            <pc:docMk/>
            <pc:sldMk cId="92463787" sldId="263"/>
            <ac:spMk id="8" creationId="{2E07961F-ACCA-49A5-AF4A-0215FE181163}"/>
          </ac:spMkLst>
        </pc:spChg>
        <pc:spChg chg="add">
          <ac:chgData name="bfjghod Goh" userId="17a83449cc180f75" providerId="LiveId" clId="{88B5E8DF-2DDA-A248-91FB-088A68E86A53}" dt="2020-01-12T02:40:53.835" v="620" actId="26606"/>
          <ac:spMkLst>
            <pc:docMk/>
            <pc:sldMk cId="92463787" sldId="263"/>
            <ac:spMk id="11" creationId="{F64BBAA4-C62B-4146-B49F-FE4CC4655EE0}"/>
          </ac:spMkLst>
        </pc:spChg>
        <pc:spChg chg="add">
          <ac:chgData name="bfjghod Goh" userId="17a83449cc180f75" providerId="LiveId" clId="{88B5E8DF-2DDA-A248-91FB-088A68E86A53}" dt="2020-01-12T02:40:53.835" v="620" actId="26606"/>
          <ac:spMkLst>
            <pc:docMk/>
            <pc:sldMk cId="92463787" sldId="263"/>
            <ac:spMk id="15" creationId="{75CF30C0-9394-4459-976E-2AA223FB125F}"/>
          </ac:spMkLst>
        </pc:spChg>
        <pc:picChg chg="add mod">
          <ac:chgData name="bfjghod Goh" userId="17a83449cc180f75" providerId="LiveId" clId="{88B5E8DF-2DDA-A248-91FB-088A68E86A53}" dt="2020-01-12T02:40:53.835" v="620" actId="26606"/>
          <ac:picMkLst>
            <pc:docMk/>
            <pc:sldMk cId="92463787" sldId="263"/>
            <ac:picMk id="4" creationId="{095E529D-05C4-FE41-9DA2-9ABE0B059554}"/>
          </ac:picMkLst>
        </pc:picChg>
        <pc:cxnChg chg="add">
          <ac:chgData name="bfjghod Goh" userId="17a83449cc180f75" providerId="LiveId" clId="{88B5E8DF-2DDA-A248-91FB-088A68E86A53}" dt="2020-01-12T02:40:53.835" v="620" actId="26606"/>
          <ac:cxnSpMkLst>
            <pc:docMk/>
            <pc:sldMk cId="92463787" sldId="263"/>
            <ac:cxnSpMk id="13" creationId="{EEB57AA8-F021-480C-A9E2-F89913313611}"/>
          </ac:cxnSpMkLst>
        </pc:cxnChg>
      </pc:sldChg>
      <pc:sldChg chg="addSp delSp modSp add mod setBg setClrOvrMap">
        <pc:chgData name="bfjghod Goh" userId="17a83449cc180f75" providerId="LiveId" clId="{88B5E8DF-2DDA-A248-91FB-088A68E86A53}" dt="2020-01-12T03:15:02.683" v="1506" actId="26606"/>
        <pc:sldMkLst>
          <pc:docMk/>
          <pc:sldMk cId="2714062081" sldId="264"/>
        </pc:sldMkLst>
        <pc:spChg chg="mod">
          <ac:chgData name="bfjghod Goh" userId="17a83449cc180f75" providerId="LiveId" clId="{88B5E8DF-2DDA-A248-91FB-088A68E86A53}" dt="2020-01-12T03:15:02.683" v="1506" actId="26606"/>
          <ac:spMkLst>
            <pc:docMk/>
            <pc:sldMk cId="2714062081" sldId="264"/>
            <ac:spMk id="2" creationId="{33195F81-EFFB-2049-9762-C9F28DFAB2CF}"/>
          </ac:spMkLst>
        </pc:spChg>
        <pc:spChg chg="del">
          <ac:chgData name="bfjghod Goh" userId="17a83449cc180f75" providerId="LiveId" clId="{88B5E8DF-2DDA-A248-91FB-088A68E86A53}" dt="2020-01-12T02:42:38.209" v="794" actId="26606"/>
          <ac:spMkLst>
            <pc:docMk/>
            <pc:sldMk cId="2714062081" sldId="264"/>
            <ac:spMk id="3" creationId="{A5EF3115-2082-AC4C-AE5C-8DBF54C0C88A}"/>
          </ac:spMkLst>
        </pc:spChg>
        <pc:spChg chg="add del">
          <ac:chgData name="bfjghod Goh" userId="17a83449cc180f75" providerId="LiveId" clId="{88B5E8DF-2DDA-A248-91FB-088A68E86A53}" dt="2020-01-12T03:15:02.683" v="1506" actId="26606"/>
          <ac:spMkLst>
            <pc:docMk/>
            <pc:sldMk cId="2714062081" sldId="264"/>
            <ac:spMk id="9" creationId="{39E3965E-AC41-4711-9D10-E25ABB132D86}"/>
          </ac:spMkLst>
        </pc:spChg>
        <pc:spChg chg="add del">
          <ac:chgData name="bfjghod Goh" userId="17a83449cc180f75" providerId="LiveId" clId="{88B5E8DF-2DDA-A248-91FB-088A68E86A53}" dt="2020-01-12T03:15:02.683" v="1506" actId="26606"/>
          <ac:spMkLst>
            <pc:docMk/>
            <pc:sldMk cId="2714062081" sldId="264"/>
            <ac:spMk id="13" creationId="{0B4FB531-34DA-4777-9BD5-5B885DC38198}"/>
          </ac:spMkLst>
        </pc:spChg>
        <pc:spChg chg="add del">
          <ac:chgData name="bfjghod Goh" userId="17a83449cc180f75" providerId="LiveId" clId="{88B5E8DF-2DDA-A248-91FB-088A68E86A53}" dt="2020-01-12T03:14:28.418" v="1500" actId="26606"/>
          <ac:spMkLst>
            <pc:docMk/>
            <pc:sldMk cId="2714062081" sldId="264"/>
            <ac:spMk id="20" creationId="{39E3965E-AC41-4711-9D10-E25ABB132D86}"/>
          </ac:spMkLst>
        </pc:spChg>
        <pc:spChg chg="add del">
          <ac:chgData name="bfjghod Goh" userId="17a83449cc180f75" providerId="LiveId" clId="{88B5E8DF-2DDA-A248-91FB-088A68E86A53}" dt="2020-01-12T03:14:28.418" v="1500" actId="26606"/>
          <ac:spMkLst>
            <pc:docMk/>
            <pc:sldMk cId="2714062081" sldId="264"/>
            <ac:spMk id="24" creationId="{34461041-8413-4023-ABA7-9E499B0AD995}"/>
          </ac:spMkLst>
        </pc:spChg>
        <pc:spChg chg="add del">
          <ac:chgData name="bfjghod Goh" userId="17a83449cc180f75" providerId="LiveId" clId="{88B5E8DF-2DDA-A248-91FB-088A68E86A53}" dt="2020-01-12T03:14:28.418" v="1500" actId="26606"/>
          <ac:spMkLst>
            <pc:docMk/>
            <pc:sldMk cId="2714062081" sldId="264"/>
            <ac:spMk id="28" creationId="{7FC9E1B0-1575-4658-AD6E-43DF73FC3397}"/>
          </ac:spMkLst>
        </pc:spChg>
        <pc:spChg chg="add del">
          <ac:chgData name="bfjghod Goh" userId="17a83449cc180f75" providerId="LiveId" clId="{88B5E8DF-2DDA-A248-91FB-088A68E86A53}" dt="2020-01-12T03:15:02.683" v="1506" actId="26606"/>
          <ac:spMkLst>
            <pc:docMk/>
            <pc:sldMk cId="2714062081" sldId="264"/>
            <ac:spMk id="30" creationId="{39E3965E-AC41-4711-9D10-E25ABB132D86}"/>
          </ac:spMkLst>
        </pc:spChg>
        <pc:spChg chg="add del">
          <ac:chgData name="bfjghod Goh" userId="17a83449cc180f75" providerId="LiveId" clId="{88B5E8DF-2DDA-A248-91FB-088A68E86A53}" dt="2020-01-12T03:15:02.683" v="1506" actId="26606"/>
          <ac:spMkLst>
            <pc:docMk/>
            <pc:sldMk cId="2714062081" sldId="264"/>
            <ac:spMk id="32" creationId="{4C869C3B-5565-4AAC-86A8-9EB0AB1C653E}"/>
          </ac:spMkLst>
        </pc:spChg>
        <pc:spChg chg="add del">
          <ac:chgData name="bfjghod Goh" userId="17a83449cc180f75" providerId="LiveId" clId="{88B5E8DF-2DDA-A248-91FB-088A68E86A53}" dt="2020-01-12T03:15:02.683" v="1506" actId="26606"/>
          <ac:spMkLst>
            <pc:docMk/>
            <pc:sldMk cId="2714062081" sldId="264"/>
            <ac:spMk id="34" creationId="{56940A0B-2DC7-4628-92CA-BFFB4C459695}"/>
          </ac:spMkLst>
        </pc:spChg>
        <pc:picChg chg="add mod ord">
          <ac:chgData name="bfjghod Goh" userId="17a83449cc180f75" providerId="LiveId" clId="{88B5E8DF-2DDA-A248-91FB-088A68E86A53}" dt="2020-01-12T03:15:02.683" v="1506" actId="26606"/>
          <ac:picMkLst>
            <pc:docMk/>
            <pc:sldMk cId="2714062081" sldId="264"/>
            <ac:picMk id="5" creationId="{43FE8596-8475-460E-8AA6-497A82880E4D}"/>
          </ac:picMkLst>
        </pc:picChg>
        <pc:cxnChg chg="add del">
          <ac:chgData name="bfjghod Goh" userId="17a83449cc180f75" providerId="LiveId" clId="{88B5E8DF-2DDA-A248-91FB-088A68E86A53}" dt="2020-01-12T03:15:02.683" v="1506" actId="26606"/>
          <ac:cxnSpMkLst>
            <pc:docMk/>
            <pc:sldMk cId="2714062081" sldId="264"/>
            <ac:cxnSpMk id="11" creationId="{1F5DC8C3-BA5F-4EED-BB9A-A14272BD82A1}"/>
          </ac:cxnSpMkLst>
        </pc:cxnChg>
        <pc:cxnChg chg="add del">
          <ac:chgData name="bfjghod Goh" userId="17a83449cc180f75" providerId="LiveId" clId="{88B5E8DF-2DDA-A248-91FB-088A68E86A53}" dt="2020-01-12T03:15:02.683" v="1506" actId="26606"/>
          <ac:cxnSpMkLst>
            <pc:docMk/>
            <pc:sldMk cId="2714062081" sldId="264"/>
            <ac:cxnSpMk id="15" creationId="{D5B557D3-D7B4-404B-84A1-9BD182BE5B06}"/>
          </ac:cxnSpMkLst>
        </pc:cxnChg>
        <pc:cxnChg chg="add del">
          <ac:chgData name="bfjghod Goh" userId="17a83449cc180f75" providerId="LiveId" clId="{88B5E8DF-2DDA-A248-91FB-088A68E86A53}" dt="2020-01-12T03:14:28.418" v="1500" actId="26606"/>
          <ac:cxnSpMkLst>
            <pc:docMk/>
            <pc:sldMk cId="2714062081" sldId="264"/>
            <ac:cxnSpMk id="22" creationId="{1F5DC8C3-BA5F-4EED-BB9A-A14272BD82A1}"/>
          </ac:cxnSpMkLst>
        </pc:cxnChg>
        <pc:cxnChg chg="add del">
          <ac:chgData name="bfjghod Goh" userId="17a83449cc180f75" providerId="LiveId" clId="{88B5E8DF-2DDA-A248-91FB-088A68E86A53}" dt="2020-01-12T03:14:28.418" v="1500" actId="26606"/>
          <ac:cxnSpMkLst>
            <pc:docMk/>
            <pc:sldMk cId="2714062081" sldId="264"/>
            <ac:cxnSpMk id="26" creationId="{F05BCF04-4702-43D0-BE8F-DBF6C2F65131}"/>
          </ac:cxnSpMkLst>
        </pc:cxnChg>
        <pc:cxnChg chg="add del">
          <ac:chgData name="bfjghod Goh" userId="17a83449cc180f75" providerId="LiveId" clId="{88B5E8DF-2DDA-A248-91FB-088A68E86A53}" dt="2020-01-12T03:15:02.683" v="1506" actId="26606"/>
          <ac:cxnSpMkLst>
            <pc:docMk/>
            <pc:sldMk cId="2714062081" sldId="264"/>
            <ac:cxnSpMk id="31" creationId="{1F5DC8C3-BA5F-4EED-BB9A-A14272BD82A1}"/>
          </ac:cxnSpMkLst>
        </pc:cxnChg>
        <pc:cxnChg chg="add del">
          <ac:chgData name="bfjghod Goh" userId="17a83449cc180f75" providerId="LiveId" clId="{88B5E8DF-2DDA-A248-91FB-088A68E86A53}" dt="2020-01-12T03:15:02.683" v="1506" actId="26606"/>
          <ac:cxnSpMkLst>
            <pc:docMk/>
            <pc:sldMk cId="2714062081" sldId="264"/>
            <ac:cxnSpMk id="33" creationId="{F41136EC-EC34-4D08-B5AB-8CE5870B1C74}"/>
          </ac:cxnSpMkLst>
        </pc:cxnChg>
      </pc:sldChg>
      <pc:sldChg chg="addSp delSp modSp add mod setBg">
        <pc:chgData name="bfjghod Goh" userId="17a83449cc180f75" providerId="LiveId" clId="{88B5E8DF-2DDA-A248-91FB-088A68E86A53}" dt="2020-01-12T02:57:21.736" v="1044" actId="20577"/>
        <pc:sldMkLst>
          <pc:docMk/>
          <pc:sldMk cId="663708478" sldId="265"/>
        </pc:sldMkLst>
        <pc:spChg chg="mod">
          <ac:chgData name="bfjghod Goh" userId="17a83449cc180f75" providerId="LiveId" clId="{88B5E8DF-2DDA-A248-91FB-088A68E86A53}" dt="2020-01-12T02:53:00.962" v="819" actId="26606"/>
          <ac:spMkLst>
            <pc:docMk/>
            <pc:sldMk cId="663708478" sldId="265"/>
            <ac:spMk id="2" creationId="{3E75175B-E17B-4247-BC30-57B72BDEB718}"/>
          </ac:spMkLst>
        </pc:spChg>
        <pc:spChg chg="del">
          <ac:chgData name="bfjghod Goh" userId="17a83449cc180f75" providerId="LiveId" clId="{88B5E8DF-2DDA-A248-91FB-088A68E86A53}" dt="2020-01-12T02:52:45.757" v="816"/>
          <ac:spMkLst>
            <pc:docMk/>
            <pc:sldMk cId="663708478" sldId="265"/>
            <ac:spMk id="3" creationId="{8610FD18-AF17-404B-8E8D-EB7B7C10B7CB}"/>
          </ac:spMkLst>
        </pc:spChg>
        <pc:spChg chg="add mod">
          <ac:chgData name="bfjghod Goh" userId="17a83449cc180f75" providerId="LiveId" clId="{88B5E8DF-2DDA-A248-91FB-088A68E86A53}" dt="2020-01-12T02:57:21.736" v="1044" actId="20577"/>
          <ac:spMkLst>
            <pc:docMk/>
            <pc:sldMk cId="663708478" sldId="265"/>
            <ac:spMk id="4" creationId="{3F4AD68F-42B8-AE4D-AF92-B44BE68CF3E5}"/>
          </ac:spMkLst>
        </pc:spChg>
        <pc:spChg chg="add del mod">
          <ac:chgData name="bfjghod Goh" userId="17a83449cc180f75" providerId="LiveId" clId="{88B5E8DF-2DDA-A248-91FB-088A68E86A53}" dt="2020-01-12T02:52:47.250" v="817"/>
          <ac:spMkLst>
            <pc:docMk/>
            <pc:sldMk cId="663708478" sldId="265"/>
            <ac:spMk id="5" creationId="{1D53F25B-570C-5B4F-96AB-80219F0FBF30}"/>
          </ac:spMkLst>
        </pc:spChg>
        <pc:spChg chg="add del">
          <ac:chgData name="bfjghod Goh" userId="17a83449cc180f75" providerId="LiveId" clId="{88B5E8DF-2DDA-A248-91FB-088A68E86A53}" dt="2020-01-12T02:53:00.962" v="819" actId="26606"/>
          <ac:spMkLst>
            <pc:docMk/>
            <pc:sldMk cId="663708478" sldId="265"/>
            <ac:spMk id="11" creationId="{416A0E3C-60E6-4F39-BC55-5F7C224E1F7C}"/>
          </ac:spMkLst>
        </pc:spChg>
        <pc:spChg chg="add del">
          <ac:chgData name="bfjghod Goh" userId="17a83449cc180f75" providerId="LiveId" clId="{88B5E8DF-2DDA-A248-91FB-088A68E86A53}" dt="2020-01-12T02:53:00.962" v="819" actId="26606"/>
          <ac:spMkLst>
            <pc:docMk/>
            <pc:sldMk cId="663708478" sldId="265"/>
            <ac:spMk id="15" creationId="{0AB6E427-3F73-4C06-A5D5-AE52C3883B50}"/>
          </ac:spMkLst>
        </pc:spChg>
        <pc:spChg chg="add del">
          <ac:chgData name="bfjghod Goh" userId="17a83449cc180f75" providerId="LiveId" clId="{88B5E8DF-2DDA-A248-91FB-088A68E86A53}" dt="2020-01-12T02:53:00.962" v="819" actId="26606"/>
          <ac:spMkLst>
            <pc:docMk/>
            <pc:sldMk cId="663708478" sldId="265"/>
            <ac:spMk id="17" creationId="{D8C9BDAA-0390-4B39-9B5C-BC95E5120DA4}"/>
          </ac:spMkLst>
        </pc:spChg>
        <pc:picChg chg="add mod">
          <ac:chgData name="bfjghod Goh" userId="17a83449cc180f75" providerId="LiveId" clId="{88B5E8DF-2DDA-A248-91FB-088A68E86A53}" dt="2020-01-12T02:53:00.962" v="819" actId="26606"/>
          <ac:picMkLst>
            <pc:docMk/>
            <pc:sldMk cId="663708478" sldId="265"/>
            <ac:picMk id="6" creationId="{3C84400B-9D27-EF48-8CA9-F0D64D27414B}"/>
          </ac:picMkLst>
        </pc:picChg>
        <pc:cxnChg chg="add del">
          <ac:chgData name="bfjghod Goh" userId="17a83449cc180f75" providerId="LiveId" clId="{88B5E8DF-2DDA-A248-91FB-088A68E86A53}" dt="2020-01-12T02:53:00.962" v="819" actId="26606"/>
          <ac:cxnSpMkLst>
            <pc:docMk/>
            <pc:sldMk cId="663708478" sldId="265"/>
            <ac:cxnSpMk id="13" creationId="{C5025DAC-8B93-4160-B017-3A274A5828C0}"/>
          </ac:cxnSpMkLst>
        </pc:cxnChg>
        <pc:cxnChg chg="add del">
          <ac:chgData name="bfjghod Goh" userId="17a83449cc180f75" providerId="LiveId" clId="{88B5E8DF-2DDA-A248-91FB-088A68E86A53}" dt="2020-01-12T02:53:00.962" v="819" actId="26606"/>
          <ac:cxnSpMkLst>
            <pc:docMk/>
            <pc:sldMk cId="663708478" sldId="265"/>
            <ac:cxnSpMk id="19" creationId="{E04A321A-A039-4720-87B4-66A4210E0D57}"/>
          </ac:cxnSpMkLst>
        </pc:cxnChg>
      </pc:sldChg>
      <pc:sldChg chg="addSp delSp modSp add mod setBg">
        <pc:chgData name="bfjghod Goh" userId="17a83449cc180f75" providerId="LiveId" clId="{88B5E8DF-2DDA-A248-91FB-088A68E86A53}" dt="2020-01-12T03:01:14.853" v="1271" actId="20577"/>
        <pc:sldMkLst>
          <pc:docMk/>
          <pc:sldMk cId="107316656" sldId="266"/>
        </pc:sldMkLst>
        <pc:spChg chg="mod">
          <ac:chgData name="bfjghod Goh" userId="17a83449cc180f75" providerId="LiveId" clId="{88B5E8DF-2DDA-A248-91FB-088A68E86A53}" dt="2020-01-12T03:00:31.715" v="1085" actId="26606"/>
          <ac:spMkLst>
            <pc:docMk/>
            <pc:sldMk cId="107316656" sldId="266"/>
            <ac:spMk id="2" creationId="{5FC969E5-7F61-7245-8F4A-A39237645DAA}"/>
          </ac:spMkLst>
        </pc:spChg>
        <pc:spChg chg="del">
          <ac:chgData name="bfjghod Goh" userId="17a83449cc180f75" providerId="LiveId" clId="{88B5E8DF-2DDA-A248-91FB-088A68E86A53}" dt="2020-01-12T03:00:26.636" v="1083"/>
          <ac:spMkLst>
            <pc:docMk/>
            <pc:sldMk cId="107316656" sldId="266"/>
            <ac:spMk id="3" creationId="{AB19755C-F503-8342-9F3E-5C7EB88F160D}"/>
          </ac:spMkLst>
        </pc:spChg>
        <pc:spChg chg="del">
          <ac:chgData name="bfjghod Goh" userId="17a83449cc180f75" providerId="LiveId" clId="{88B5E8DF-2DDA-A248-91FB-088A68E86A53}" dt="2020-01-12T03:00:26.636" v="1083"/>
          <ac:spMkLst>
            <pc:docMk/>
            <pc:sldMk cId="107316656" sldId="266"/>
            <ac:spMk id="4" creationId="{3CA56E30-BCEB-1E4C-87CD-21041A92E3D7}"/>
          </ac:spMkLst>
        </pc:spChg>
        <pc:spChg chg="add del mod">
          <ac:chgData name="bfjghod Goh" userId="17a83449cc180f75" providerId="LiveId" clId="{88B5E8DF-2DDA-A248-91FB-088A68E86A53}" dt="2020-01-12T03:00:28.064" v="1084"/>
          <ac:spMkLst>
            <pc:docMk/>
            <pc:sldMk cId="107316656" sldId="266"/>
            <ac:spMk id="5" creationId="{AD57DA63-C418-3044-A4AF-827EA8E1DCA7}"/>
          </ac:spMkLst>
        </pc:spChg>
        <pc:spChg chg="add mod">
          <ac:chgData name="bfjghod Goh" userId="17a83449cc180f75" providerId="LiveId" clId="{88B5E8DF-2DDA-A248-91FB-088A68E86A53}" dt="2020-01-12T03:01:14.853" v="1271" actId="20577"/>
          <ac:spMkLst>
            <pc:docMk/>
            <pc:sldMk cId="107316656" sldId="266"/>
            <ac:spMk id="10" creationId="{30F7CB65-5088-4D06-801D-6B8153EBAC5C}"/>
          </ac:spMkLst>
        </pc:spChg>
        <pc:spChg chg="add">
          <ac:chgData name="bfjghod Goh" userId="17a83449cc180f75" providerId="LiveId" clId="{88B5E8DF-2DDA-A248-91FB-088A68E86A53}" dt="2020-01-12T03:00:31.715" v="1085" actId="26606"/>
          <ac:spMkLst>
            <pc:docMk/>
            <pc:sldMk cId="107316656" sldId="266"/>
            <ac:spMk id="13" creationId="{F64BBAA4-C62B-4146-B49F-FE4CC4655EE0}"/>
          </ac:spMkLst>
        </pc:spChg>
        <pc:spChg chg="add">
          <ac:chgData name="bfjghod Goh" userId="17a83449cc180f75" providerId="LiveId" clId="{88B5E8DF-2DDA-A248-91FB-088A68E86A53}" dt="2020-01-12T03:00:31.715" v="1085" actId="26606"/>
          <ac:spMkLst>
            <pc:docMk/>
            <pc:sldMk cId="107316656" sldId="266"/>
            <ac:spMk id="17" creationId="{75CF30C0-9394-4459-976E-2AA223FB125F}"/>
          </ac:spMkLst>
        </pc:spChg>
        <pc:picChg chg="add mod">
          <ac:chgData name="bfjghod Goh" userId="17a83449cc180f75" providerId="LiveId" clId="{88B5E8DF-2DDA-A248-91FB-088A68E86A53}" dt="2020-01-12T03:00:31.715" v="1085" actId="26606"/>
          <ac:picMkLst>
            <pc:docMk/>
            <pc:sldMk cId="107316656" sldId="266"/>
            <ac:picMk id="6" creationId="{8CDF09D2-09B4-354F-B0EF-591B366C4CB7}"/>
          </ac:picMkLst>
        </pc:picChg>
        <pc:cxnChg chg="add">
          <ac:chgData name="bfjghod Goh" userId="17a83449cc180f75" providerId="LiveId" clId="{88B5E8DF-2DDA-A248-91FB-088A68E86A53}" dt="2020-01-12T03:00:31.715" v="1085" actId="26606"/>
          <ac:cxnSpMkLst>
            <pc:docMk/>
            <pc:sldMk cId="107316656" sldId="266"/>
            <ac:cxnSpMk id="15" creationId="{EEB57AA8-F021-480C-A9E2-F89913313611}"/>
          </ac:cxnSpMkLst>
        </pc:cxnChg>
      </pc:sldChg>
      <pc:sldChg chg="addSp delSp modSp add mod setBg">
        <pc:chgData name="bfjghod Goh" userId="17a83449cc180f75" providerId="LiveId" clId="{88B5E8DF-2DDA-A248-91FB-088A68E86A53}" dt="2020-01-12T03:15:02.212" v="1505" actId="26606"/>
        <pc:sldMkLst>
          <pc:docMk/>
          <pc:sldMk cId="272980776" sldId="267"/>
        </pc:sldMkLst>
        <pc:spChg chg="mod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2" creationId="{2A7D3851-119C-FE44-8540-E381E12F27E0}"/>
          </ac:spMkLst>
        </pc:spChg>
        <pc:spChg chg="del">
          <ac:chgData name="bfjghod Goh" userId="17a83449cc180f75" providerId="LiveId" clId="{88B5E8DF-2DDA-A248-91FB-088A68E86A53}" dt="2020-01-12T03:10:15.759" v="1305"/>
          <ac:spMkLst>
            <pc:docMk/>
            <pc:sldMk cId="272980776" sldId="267"/>
            <ac:spMk id="3" creationId="{DDFAB9AD-1DB8-FE4E-B382-CA8356D38D96}"/>
          </ac:spMkLst>
        </pc:spChg>
        <pc:spChg chg="add mod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4" creationId="{1AF30385-3C7C-C84A-89C7-FFD774CC553E}"/>
          </ac:spMkLst>
        </pc:spChg>
        <pc:spChg chg="add del mod">
          <ac:chgData name="bfjghod Goh" userId="17a83449cc180f75" providerId="LiveId" clId="{88B5E8DF-2DDA-A248-91FB-088A68E86A53}" dt="2020-01-12T03:10:17.093" v="1306"/>
          <ac:spMkLst>
            <pc:docMk/>
            <pc:sldMk cId="272980776" sldId="267"/>
            <ac:spMk id="5" creationId="{50830366-5960-9144-B24D-8B5CEDC9D7B8}"/>
          </ac:spMkLst>
        </pc:spChg>
        <pc:spChg chg="add del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11" creationId="{416A0E3C-60E6-4F39-BC55-5F7C224E1F7C}"/>
          </ac:spMkLst>
        </pc:spChg>
        <pc:spChg chg="add del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15" creationId="{F64BBAA4-C62B-4146-B49F-FE4CC4655EE0}"/>
          </ac:spMkLst>
        </pc:spChg>
        <pc:spChg chg="add del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19" creationId="{75CF30C0-9394-4459-976E-2AA223FB125F}"/>
          </ac:spMkLst>
        </pc:spChg>
        <pc:spChg chg="add del">
          <ac:chgData name="bfjghod Goh" userId="17a83449cc180f75" providerId="LiveId" clId="{88B5E8DF-2DDA-A248-91FB-088A68E86A53}" dt="2020-01-12T03:14:59.830" v="1503" actId="26606"/>
          <ac:spMkLst>
            <pc:docMk/>
            <pc:sldMk cId="272980776" sldId="267"/>
            <ac:spMk id="24" creationId="{416A0E3C-60E6-4F39-BC55-5F7C224E1F7C}"/>
          </ac:spMkLst>
        </pc:spChg>
        <pc:spChg chg="add del">
          <ac:chgData name="bfjghod Goh" userId="17a83449cc180f75" providerId="LiveId" clId="{88B5E8DF-2DDA-A248-91FB-088A68E86A53}" dt="2020-01-12T03:14:59.830" v="1503" actId="26606"/>
          <ac:spMkLst>
            <pc:docMk/>
            <pc:sldMk cId="272980776" sldId="267"/>
            <ac:spMk id="28" creationId="{990D0034-F768-41E7-85D4-F38C4DE85770}"/>
          </ac:spMkLst>
        </pc:spChg>
        <pc:spChg chg="add del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32" creationId="{8B53612E-ADB2-4457-9688-89506397AF28}"/>
          </ac:spMkLst>
        </pc:spChg>
        <pc:spChg chg="add del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33" creationId="{416A0E3C-60E6-4F39-BC55-5F7C224E1F7C}"/>
          </ac:spMkLst>
        </pc:spChg>
        <pc:spChg chg="add del">
          <ac:chgData name="bfjghod Goh" userId="17a83449cc180f75" providerId="LiveId" clId="{88B5E8DF-2DDA-A248-91FB-088A68E86A53}" dt="2020-01-12T03:15:02.212" v="1505" actId="26606"/>
          <ac:spMkLst>
            <pc:docMk/>
            <pc:sldMk cId="272980776" sldId="267"/>
            <ac:spMk id="35" creationId="{873ECEC8-0F24-45B8-950F-35FC94BCEAC8}"/>
          </ac:spMkLst>
        </pc:spChg>
        <pc:picChg chg="add mod">
          <ac:chgData name="bfjghod Goh" userId="17a83449cc180f75" providerId="LiveId" clId="{88B5E8DF-2DDA-A248-91FB-088A68E86A53}" dt="2020-01-12T03:15:02.212" v="1505" actId="26606"/>
          <ac:picMkLst>
            <pc:docMk/>
            <pc:sldMk cId="272980776" sldId="267"/>
            <ac:picMk id="6" creationId="{7DC12740-DDF2-6C49-8706-4920CE95414B}"/>
          </ac:picMkLst>
        </pc:picChg>
        <pc:cxnChg chg="add del">
          <ac:chgData name="bfjghod Goh" userId="17a83449cc180f75" providerId="LiveId" clId="{88B5E8DF-2DDA-A248-91FB-088A68E86A53}" dt="2020-01-12T03:15:02.212" v="1505" actId="26606"/>
          <ac:cxnSpMkLst>
            <pc:docMk/>
            <pc:sldMk cId="272980776" sldId="267"/>
            <ac:cxnSpMk id="13" creationId="{C5025DAC-8B93-4160-B017-3A274A5828C0}"/>
          </ac:cxnSpMkLst>
        </pc:cxnChg>
        <pc:cxnChg chg="add del">
          <ac:chgData name="bfjghod Goh" userId="17a83449cc180f75" providerId="LiveId" clId="{88B5E8DF-2DDA-A248-91FB-088A68E86A53}" dt="2020-01-12T03:15:02.212" v="1505" actId="26606"/>
          <ac:cxnSpMkLst>
            <pc:docMk/>
            <pc:sldMk cId="272980776" sldId="267"/>
            <ac:cxnSpMk id="17" creationId="{EEB57AA8-F021-480C-A9E2-F89913313611}"/>
          </ac:cxnSpMkLst>
        </pc:cxnChg>
        <pc:cxnChg chg="add del">
          <ac:chgData name="bfjghod Goh" userId="17a83449cc180f75" providerId="LiveId" clId="{88B5E8DF-2DDA-A248-91FB-088A68E86A53}" dt="2020-01-12T03:14:59.830" v="1503" actId="26606"/>
          <ac:cxnSpMkLst>
            <pc:docMk/>
            <pc:sldMk cId="272980776" sldId="267"/>
            <ac:cxnSpMk id="26" creationId="{C5025DAC-8B93-4160-B017-3A274A5828C0}"/>
          </ac:cxnSpMkLst>
        </pc:cxnChg>
        <pc:cxnChg chg="add del">
          <ac:chgData name="bfjghod Goh" userId="17a83449cc180f75" providerId="LiveId" clId="{88B5E8DF-2DDA-A248-91FB-088A68E86A53}" dt="2020-01-12T03:14:59.830" v="1503" actId="26606"/>
          <ac:cxnSpMkLst>
            <pc:docMk/>
            <pc:sldMk cId="272980776" sldId="267"/>
            <ac:cxnSpMk id="30" creationId="{5A0A5CF6-407C-4691-8122-49DF69D0020D}"/>
          </ac:cxnSpMkLst>
        </pc:cxnChg>
        <pc:cxnChg chg="add del">
          <ac:chgData name="bfjghod Goh" userId="17a83449cc180f75" providerId="LiveId" clId="{88B5E8DF-2DDA-A248-91FB-088A68E86A53}" dt="2020-01-12T03:15:02.212" v="1505" actId="26606"/>
          <ac:cxnSpMkLst>
            <pc:docMk/>
            <pc:sldMk cId="272980776" sldId="267"/>
            <ac:cxnSpMk id="34" creationId="{C5025DAC-8B93-4160-B017-3A274A5828C0}"/>
          </ac:cxnSpMkLst>
        </pc:cxnChg>
        <pc:cxnChg chg="add del">
          <ac:chgData name="bfjghod Goh" userId="17a83449cc180f75" providerId="LiveId" clId="{88B5E8DF-2DDA-A248-91FB-088A68E86A53}" dt="2020-01-12T03:15:02.212" v="1505" actId="26606"/>
          <ac:cxnSpMkLst>
            <pc:docMk/>
            <pc:sldMk cId="272980776" sldId="267"/>
            <ac:cxnSpMk id="36" creationId="{89EB8C68-FF1B-4849-867B-32D29B19F102}"/>
          </ac:cxnSpMkLst>
        </pc:cxnChg>
      </pc:sldChg>
      <pc:sldChg chg="addSp delSp modSp add mod setBg">
        <pc:chgData name="bfjghod Goh" userId="17a83449cc180f75" providerId="LiveId" clId="{88B5E8DF-2DDA-A248-91FB-088A68E86A53}" dt="2020-01-12T03:17:31.076" v="1536" actId="26606"/>
        <pc:sldMkLst>
          <pc:docMk/>
          <pc:sldMk cId="743027756" sldId="268"/>
        </pc:sldMkLst>
        <pc:spChg chg="del">
          <ac:chgData name="bfjghod Goh" userId="17a83449cc180f75" providerId="LiveId" clId="{88B5E8DF-2DDA-A248-91FB-088A68E86A53}" dt="2020-01-12T03:15:32.366" v="1508"/>
          <ac:spMkLst>
            <pc:docMk/>
            <pc:sldMk cId="743027756" sldId="268"/>
            <ac:spMk id="2" creationId="{629FA94F-6E06-0F45-B66B-4961356945AD}"/>
          </ac:spMkLst>
        </pc:spChg>
        <pc:spChg chg="del">
          <ac:chgData name="bfjghod Goh" userId="17a83449cc180f75" providerId="LiveId" clId="{88B5E8DF-2DDA-A248-91FB-088A68E86A53}" dt="2020-01-12T03:15:32.366" v="1508"/>
          <ac:spMkLst>
            <pc:docMk/>
            <pc:sldMk cId="743027756" sldId="268"/>
            <ac:spMk id="3" creationId="{E2B04F4F-E40C-544C-90BD-1F8C52F00AC9}"/>
          </ac:spMkLst>
        </pc:spChg>
        <pc:spChg chg="del">
          <ac:chgData name="bfjghod Goh" userId="17a83449cc180f75" providerId="LiveId" clId="{88B5E8DF-2DDA-A248-91FB-088A68E86A53}" dt="2020-01-12T03:15:32.366" v="1508"/>
          <ac:spMkLst>
            <pc:docMk/>
            <pc:sldMk cId="743027756" sldId="268"/>
            <ac:spMk id="4" creationId="{0AAD3BBE-80DC-1A4E-B2C1-2DCD17BC03D2}"/>
          </ac:spMkLst>
        </pc:spChg>
        <pc:spChg chg="add del mod">
          <ac:chgData name="bfjghod Goh" userId="17a83449cc180f75" providerId="LiveId" clId="{88B5E8DF-2DDA-A248-91FB-088A68E86A53}" dt="2020-01-12T03:17:31.076" v="1536" actId="26606"/>
          <ac:spMkLst>
            <pc:docMk/>
            <pc:sldMk cId="743027756" sldId="268"/>
            <ac:spMk id="5" creationId="{9B2A9BD7-4B05-3546-9467-0A468405BED3}"/>
          </ac:spMkLst>
        </pc:spChg>
        <pc:spChg chg="add del mod">
          <ac:chgData name="bfjghod Goh" userId="17a83449cc180f75" providerId="LiveId" clId="{88B5E8DF-2DDA-A248-91FB-088A68E86A53}" dt="2020-01-12T03:17:09.800" v="1529"/>
          <ac:spMkLst>
            <pc:docMk/>
            <pc:sldMk cId="743027756" sldId="268"/>
            <ac:spMk id="6" creationId="{FFBFAF9C-D285-B74D-B90F-356A09ACD32F}"/>
          </ac:spMkLst>
        </pc:spChg>
        <pc:spChg chg="add del">
          <ac:chgData name="bfjghod Goh" userId="17a83449cc180f75" providerId="LiveId" clId="{88B5E8DF-2DDA-A248-91FB-088A68E86A53}" dt="2020-01-12T03:17:03.577" v="1528"/>
          <ac:spMkLst>
            <pc:docMk/>
            <pc:sldMk cId="743027756" sldId="268"/>
            <ac:spMk id="7" creationId="{BC17959A-84F9-8544-980B-7C8CE1F40DDB}"/>
          </ac:spMkLst>
        </pc:spChg>
        <pc:spChg chg="add del">
          <ac:chgData name="bfjghod Goh" userId="17a83449cc180f75" providerId="LiveId" clId="{88B5E8DF-2DDA-A248-91FB-088A68E86A53}" dt="2020-01-12T03:17:21.730" v="1531" actId="26606"/>
          <ac:spMkLst>
            <pc:docMk/>
            <pc:sldMk cId="743027756" sldId="268"/>
            <ac:spMk id="12" creationId="{DE998E46-752B-4814-ACD1-7A1CC8DD7821}"/>
          </ac:spMkLst>
        </pc:spChg>
        <pc:spChg chg="add del">
          <ac:chgData name="bfjghod Goh" userId="17a83449cc180f75" providerId="LiveId" clId="{88B5E8DF-2DDA-A248-91FB-088A68E86A53}" dt="2020-01-12T03:17:25.873" v="1533" actId="26606"/>
          <ac:spMkLst>
            <pc:docMk/>
            <pc:sldMk cId="743027756" sldId="268"/>
            <ac:spMk id="13" creationId="{A8E9C91B-7EAD-4562-AB0E-DFB9663AECE3}"/>
          </ac:spMkLst>
        </pc:spChg>
        <pc:spChg chg="add del">
          <ac:chgData name="bfjghod Goh" userId="17a83449cc180f75" providerId="LiveId" clId="{88B5E8DF-2DDA-A248-91FB-088A68E86A53}" dt="2020-01-12T03:17:21.730" v="1531" actId="26606"/>
          <ac:spMkLst>
            <pc:docMk/>
            <pc:sldMk cId="743027756" sldId="268"/>
            <ac:spMk id="15" creationId="{F64BBAA4-C62B-4146-B49F-FE4CC4655EE0}"/>
          </ac:spMkLst>
        </pc:spChg>
        <pc:spChg chg="add del">
          <ac:chgData name="bfjghod Goh" userId="17a83449cc180f75" providerId="LiveId" clId="{88B5E8DF-2DDA-A248-91FB-088A68E86A53}" dt="2020-01-12T03:17:21.730" v="1531" actId="26606"/>
          <ac:spMkLst>
            <pc:docMk/>
            <pc:sldMk cId="743027756" sldId="268"/>
            <ac:spMk id="19" creationId="{75CF30C0-9394-4459-976E-2AA223FB125F}"/>
          </ac:spMkLst>
        </pc:spChg>
        <pc:spChg chg="add del">
          <ac:chgData name="bfjghod Goh" userId="17a83449cc180f75" providerId="LiveId" clId="{88B5E8DF-2DDA-A248-91FB-088A68E86A53}" dt="2020-01-12T03:17:25.873" v="1533" actId="26606"/>
          <ac:spMkLst>
            <pc:docMk/>
            <pc:sldMk cId="743027756" sldId="268"/>
            <ac:spMk id="21" creationId="{2C7211D9-E545-4D00-9874-641EC7C7BD85}"/>
          </ac:spMkLst>
        </pc:spChg>
        <pc:spChg chg="add del">
          <ac:chgData name="bfjghod Goh" userId="17a83449cc180f75" providerId="LiveId" clId="{88B5E8DF-2DDA-A248-91FB-088A68E86A53}" dt="2020-01-12T03:17:25.873" v="1533" actId="26606"/>
          <ac:spMkLst>
            <pc:docMk/>
            <pc:sldMk cId="743027756" sldId="268"/>
            <ac:spMk id="22" creationId="{5DBBC34A-8C43-4368-951E-A04EB7C00E32}"/>
          </ac:spMkLst>
        </pc:spChg>
        <pc:spChg chg="add del">
          <ac:chgData name="bfjghod Goh" userId="17a83449cc180f75" providerId="LiveId" clId="{88B5E8DF-2DDA-A248-91FB-088A68E86A53}" dt="2020-01-12T03:17:30.879" v="1535" actId="26606"/>
          <ac:spMkLst>
            <pc:docMk/>
            <pc:sldMk cId="743027756" sldId="268"/>
            <ac:spMk id="24" creationId="{A8E9C91B-7EAD-4562-AB0E-DFB9663AECE3}"/>
          </ac:spMkLst>
        </pc:spChg>
        <pc:spChg chg="add del">
          <ac:chgData name="bfjghod Goh" userId="17a83449cc180f75" providerId="LiveId" clId="{88B5E8DF-2DDA-A248-91FB-088A68E86A53}" dt="2020-01-12T03:17:30.879" v="1535" actId="26606"/>
          <ac:spMkLst>
            <pc:docMk/>
            <pc:sldMk cId="743027756" sldId="268"/>
            <ac:spMk id="25" creationId="{BCD2D517-BC35-4439-AC31-06DF764F25FC}"/>
          </ac:spMkLst>
        </pc:spChg>
        <pc:spChg chg="add del">
          <ac:chgData name="bfjghod Goh" userId="17a83449cc180f75" providerId="LiveId" clId="{88B5E8DF-2DDA-A248-91FB-088A68E86A53}" dt="2020-01-12T03:17:30.879" v="1535" actId="26606"/>
          <ac:spMkLst>
            <pc:docMk/>
            <pc:sldMk cId="743027756" sldId="268"/>
            <ac:spMk id="26" creationId="{2DD3F846-0483-40F5-A881-0C1AD2A0CAD7}"/>
          </ac:spMkLst>
        </pc:spChg>
        <pc:spChg chg="add">
          <ac:chgData name="bfjghod Goh" userId="17a83449cc180f75" providerId="LiveId" clId="{88B5E8DF-2DDA-A248-91FB-088A68E86A53}" dt="2020-01-12T03:17:31.076" v="1536" actId="26606"/>
          <ac:spMkLst>
            <pc:docMk/>
            <pc:sldMk cId="743027756" sldId="268"/>
            <ac:spMk id="28" creationId="{A8E9C91B-7EAD-4562-AB0E-DFB9663AECE3}"/>
          </ac:spMkLst>
        </pc:spChg>
        <pc:spChg chg="add">
          <ac:chgData name="bfjghod Goh" userId="17a83449cc180f75" providerId="LiveId" clId="{88B5E8DF-2DDA-A248-91FB-088A68E86A53}" dt="2020-01-12T03:17:31.076" v="1536" actId="26606"/>
          <ac:spMkLst>
            <pc:docMk/>
            <pc:sldMk cId="743027756" sldId="268"/>
            <ac:spMk id="29" creationId="{2C7211D9-E545-4D00-9874-641EC7C7BD85}"/>
          </ac:spMkLst>
        </pc:spChg>
        <pc:spChg chg="add">
          <ac:chgData name="bfjghod Goh" userId="17a83449cc180f75" providerId="LiveId" clId="{88B5E8DF-2DDA-A248-91FB-088A68E86A53}" dt="2020-01-12T03:17:31.076" v="1536" actId="26606"/>
          <ac:spMkLst>
            <pc:docMk/>
            <pc:sldMk cId="743027756" sldId="268"/>
            <ac:spMk id="30" creationId="{5DBBC34A-8C43-4368-951E-A04EB7C00E32}"/>
          </ac:spMkLst>
        </pc:spChg>
        <pc:picChg chg="add mod">
          <ac:chgData name="bfjghod Goh" userId="17a83449cc180f75" providerId="LiveId" clId="{88B5E8DF-2DDA-A248-91FB-088A68E86A53}" dt="2020-01-12T03:17:31.076" v="1536" actId="26606"/>
          <ac:picMkLst>
            <pc:docMk/>
            <pc:sldMk cId="743027756" sldId="268"/>
            <ac:picMk id="8" creationId="{305250C6-D135-5147-B7B0-7EAD7BE523D1}"/>
          </ac:picMkLst>
        </pc:picChg>
        <pc:picChg chg="add del">
          <ac:chgData name="bfjghod Goh" userId="17a83449cc180f75" providerId="LiveId" clId="{88B5E8DF-2DDA-A248-91FB-088A68E86A53}" dt="2020-01-12T03:17:03.577" v="1528"/>
          <ac:picMkLst>
            <pc:docMk/>
            <pc:sldMk cId="743027756" sldId="268"/>
            <ac:picMk id="2049" creationId="{7D8D1DAB-1A26-264B-A6BB-ACE5D3BD95C9}"/>
          </ac:picMkLst>
        </pc:picChg>
        <pc:cxnChg chg="add del">
          <ac:chgData name="bfjghod Goh" userId="17a83449cc180f75" providerId="LiveId" clId="{88B5E8DF-2DDA-A248-91FB-088A68E86A53}" dt="2020-01-12T03:17:21.730" v="1531" actId="26606"/>
          <ac:cxnSpMkLst>
            <pc:docMk/>
            <pc:sldMk cId="743027756" sldId="268"/>
            <ac:cxnSpMk id="17" creationId="{EEB57AA8-F021-480C-A9E2-F89913313611}"/>
          </ac:cxnSpMkLst>
        </pc:cxnChg>
      </pc:sldChg>
      <pc:sldMasterChg chg="del delSldLayout">
        <pc:chgData name="bfjghod Goh" userId="17a83449cc180f75" providerId="LiveId" clId="{88B5E8DF-2DDA-A248-91FB-088A68E86A53}" dt="2020-01-12T02:17:22.991" v="0" actId="26606"/>
        <pc:sldMasterMkLst>
          <pc:docMk/>
          <pc:sldMasterMk cId="793066473" sldId="2147483648"/>
        </pc:sldMasterMkLst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4105159470" sldId="2147483649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3966616014" sldId="2147483650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492388016" sldId="2147483651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3648496666" sldId="2147483652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1005576348" sldId="2147483653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3773486750" sldId="2147483654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274172920" sldId="2147483655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3328679725" sldId="2147483656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6100968" sldId="2147483657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1861278030" sldId="2147483658"/>
          </pc:sldLayoutMkLst>
        </pc:sldLayoutChg>
        <pc:sldLayoutChg chg="del">
          <pc:chgData name="bfjghod Goh" userId="17a83449cc180f75" providerId="LiveId" clId="{88B5E8DF-2DDA-A248-91FB-088A68E86A53}" dt="2020-01-12T02:17:22.991" v="0" actId="26606"/>
          <pc:sldLayoutMkLst>
            <pc:docMk/>
            <pc:sldMasterMk cId="793066473" sldId="2147483648"/>
            <pc:sldLayoutMk cId="1573993239" sldId="2147483659"/>
          </pc:sldLayoutMkLst>
        </pc:sldLayoutChg>
      </pc:sldMasterChg>
      <pc:sldMasterChg chg="add addSldLayout">
        <pc:chgData name="bfjghod Goh" userId="17a83449cc180f75" providerId="LiveId" clId="{88B5E8DF-2DDA-A248-91FB-088A68E86A53}" dt="2020-01-12T02:17:22.991" v="0" actId="26606"/>
        <pc:sldMasterMkLst>
          <pc:docMk/>
          <pc:sldMasterMk cId="3993738550" sldId="2147483705"/>
        </pc:sldMasterMkLst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2099149849" sldId="2147483694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780896477" sldId="2147483695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1980994895" sldId="2147483696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970227066" sldId="2147483697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75240205" sldId="2147483698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888173925" sldId="2147483699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3360557014" sldId="2147483700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2297530839" sldId="2147483701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2926117376" sldId="2147483702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3765753893" sldId="2147483703"/>
          </pc:sldLayoutMkLst>
        </pc:sldLayoutChg>
        <pc:sldLayoutChg chg="add">
          <pc:chgData name="bfjghod Goh" userId="17a83449cc180f75" providerId="LiveId" clId="{88B5E8DF-2DDA-A248-91FB-088A68E86A53}" dt="2020-01-12T02:17:22.991" v="0" actId="26606"/>
          <pc:sldLayoutMkLst>
            <pc:docMk/>
            <pc:sldMasterMk cId="3993738550" sldId="2147483705"/>
            <pc:sldLayoutMk cId="3656462624" sldId="214748370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5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1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9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2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6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7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5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3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73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rvI5OdKK3-gK8AY_I3TCgsDJHay0ZEw7fW0-Y5rEpkLrrBYygpffaaFWfsH25tngaegVNpABv-R6uVB2OD_kQ3r1o4mXsR8VB4MwTdHJXEdd-DSa9SJsHqIXTPSXMWuC10VjJAGJ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B4513-A6FE-B440-8884-21D674D6D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355" y="4374204"/>
            <a:ext cx="9818390" cy="1029308"/>
          </a:xfrm>
        </p:spPr>
        <p:txBody>
          <a:bodyPr>
            <a:normAutofit/>
          </a:bodyPr>
          <a:lstStyle/>
          <a:p>
            <a:r>
              <a:rPr lang="en-US" sz="6000"/>
              <a:t>Week 1 Why learn CT?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C1FBF-0056-784D-A240-5A8406B7A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355" y="5725244"/>
            <a:ext cx="9872980" cy="435860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FB13-D144-41FA-BFF3-71092AF4D0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633" y="640080"/>
            <a:ext cx="3850542" cy="34944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C9E1B0-1575-4658-AD6E-43DF73FC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927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175B-E17B-4247-BC30-57B72BDE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Cells as computers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AD68F-42B8-AE4D-AF92-B44BE68CF3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343434"/>
                </a:solidFill>
                <a:latin typeface="ArialMT"/>
              </a:rPr>
              <a:t>The idea that living systems could be understood and described as information-processing systems has been around even before the first computers were built (1948, von Neumann; Schrodinger, 1944)</a:t>
            </a:r>
          </a:p>
          <a:p>
            <a:r>
              <a:rPr lang="en-SG" dirty="0"/>
              <a:t>Pondered about information storage and the possible existence of a logical processor within living cells</a:t>
            </a:r>
          </a:p>
          <a:p>
            <a:r>
              <a:rPr lang="en-SG" dirty="0"/>
              <a:t>DNA is the heritable information storage (digital)</a:t>
            </a:r>
          </a:p>
          <a:p>
            <a:r>
              <a:rPr lang="en-US" dirty="0"/>
              <a:t>Genome transplantation experiment into recipient host cells – akin to transferring software to another computer</a:t>
            </a:r>
          </a:p>
          <a:p>
            <a:r>
              <a:rPr lang="en-US" dirty="0"/>
              <a:t>Cells are effectively “Turing machines” (</a:t>
            </a:r>
            <a:r>
              <a:rPr lang="en-SG" dirty="0"/>
              <a:t>An abstract machine with a virtual head to read and write symbols structured in words (sequences) from an infinite tape, focusing on one symbol at a time) e.g. ribosome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84400B-9D27-EF48-8CA9-F0D64D274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81" y="2120900"/>
            <a:ext cx="2822089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0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969E5-7F61-7245-8F4A-A3923764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400"/>
              <a:t>Object-oriented programming and DNA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F7CB65-5088-4D06-801D-6B8153EBA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You will only learn about procedural programming in this class.</a:t>
            </a:r>
          </a:p>
          <a:p>
            <a:r>
              <a:rPr lang="en-US" dirty="0"/>
              <a:t>But it is more natural to think of data + code as objects interacting in the real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F09D2-09B4-354F-B0EF-591B366C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1188508"/>
            <a:ext cx="6892560" cy="41355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31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3851-119C-FE44-8540-E381E12F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DNA is an OOP object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30385-3C7C-C84A-89C7-FFD774CC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Data is the gene (Data)</a:t>
            </a:r>
          </a:p>
          <a:p>
            <a:pPr>
              <a:lnSpc>
                <a:spcPct val="100000"/>
              </a:lnSpc>
            </a:pPr>
            <a:r>
              <a:rPr lang="en-US"/>
              <a:t>But the methods and what it can do, and when it does it, is encoded by the response elements, promoters and enhancers (Instructions/Code)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C12740-DDF2-6C49-8706-4920CE954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449" y="643466"/>
            <a:ext cx="5212556" cy="52256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98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2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5250C6-D135-5147-B7B0-7EAD7BE52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544" y="801793"/>
            <a:ext cx="6865323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4A898-D006-2449-8865-4C61E931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A definition of CT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A276-0276-AE49-97AC-E07E32EF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SG" dirty="0"/>
              <a:t>“The thought processes involved in formulating problems and their solutions so that the solutions are represented in a form that can be effectively carried out by an information-processing agent” (Wing, 2006)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4E4FB9-9BBF-47B3-A09F-01A3868E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584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DF4B7-DB37-1449-9241-BBD47F14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Components of CT</a:t>
            </a:r>
          </a:p>
        </p:txBody>
      </p:sp>
      <p:pic>
        <p:nvPicPr>
          <p:cNvPr id="7" name="Picture 7" descr="https://lh6.googleusercontent.com/rvI5OdKK3-gK8AY_I3TCgsDJHay0ZEw7fW0-Y5rEpkLrrBYygpffaaFWfsH25tngaegVNpABv-R6uVB2OD_kQ3r1o4mXsR8VB4MwTdHJXEdd-DSa9SJsHqIXTPSXMWuC10VjJAGJ">
            <a:extLst>
              <a:ext uri="{FF2B5EF4-FFF2-40B4-BE49-F238E27FC236}">
                <a16:creationId xmlns:a16="http://schemas.microsoft.com/office/drawing/2014/main" id="{F841F4E3-5ABA-ED44-92F3-319F6956E6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1863" y="640081"/>
            <a:ext cx="6716488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FA54FBA-21C0-44C9-AD0D-565DB1AC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07B5C2-6D4B-6C42-B4DD-7BF84E69C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2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95F81-EFFB-2049-9762-C9F28DFA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Biology is a 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E8596-8475-460E-8AA6-497A82880E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898" y="771100"/>
            <a:ext cx="6821539" cy="2750022"/>
          </a:xfrm>
          <a:prstGeom prst="rect">
            <a:avLst/>
          </a:prstGeom>
        </p:spPr>
      </p:pic>
      <p:cxnSp>
        <p:nvCxnSpPr>
          <p:cNvPr id="53" name="Straight Connector 2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7">
            <a:extLst>
              <a:ext uri="{FF2B5EF4-FFF2-40B4-BE49-F238E27FC236}">
                <a16:creationId xmlns:a16="http://schemas.microsoft.com/office/drawing/2014/main" id="{56940A0B-2DC7-4628-92CA-BFFB4C45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406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A370-CA07-4F4F-9184-3C2BF478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Abstraction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8E0DCB-56B5-EC45-9C6C-354EAC4952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588" y="640080"/>
            <a:ext cx="3937416" cy="360273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2773ED-A48A-E242-858C-9E15F732B2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867" y="671827"/>
            <a:ext cx="5302232" cy="353923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FCD0C-7593-0846-8298-F1EE9779F1E2}"/>
              </a:ext>
            </a:extLst>
          </p:cNvPr>
          <p:cNvSpPr txBox="1"/>
          <p:nvPr/>
        </p:nvSpPr>
        <p:spPr>
          <a:xfrm>
            <a:off x="3274541" y="5772944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From the full structure to…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96221-E127-2A46-B7D6-5C85973436EA}"/>
              </a:ext>
            </a:extLst>
          </p:cNvPr>
          <p:cNvSpPr txBox="1"/>
          <p:nvPr/>
        </p:nvSpPr>
        <p:spPr>
          <a:xfrm>
            <a:off x="7404033" y="5799037"/>
            <a:ext cx="376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just the letters signifying the bases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07977-4AC1-EA4D-AA91-EAD7C01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3700"/>
              <a:t>Decomposition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B5BD10-CE57-4BC9-8ABB-3A07AA80E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Protein folding levels is a natural example of decomposition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078187-DA4F-6443-A834-A5295D813F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671" y="643466"/>
            <a:ext cx="4102112" cy="52256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402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67247-2076-2341-BD22-C04C6072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BC70A7-1D90-47B5-913E-C1380F2E5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Binding</a:t>
            </a:r>
          </a:p>
          <a:p>
            <a:r>
              <a:rPr lang="en-US" dirty="0"/>
              <a:t>Recognition</a:t>
            </a:r>
          </a:p>
          <a:p>
            <a:r>
              <a:rPr lang="en-US" dirty="0"/>
              <a:t>Sequence extension</a:t>
            </a:r>
          </a:p>
          <a:p>
            <a:r>
              <a:rPr lang="en-US" dirty="0"/>
              <a:t>Next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0746C-96FE-BB4E-B80C-781B2A29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843880"/>
            <a:ext cx="6892560" cy="48247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040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AE820-2B66-AF41-BE0D-1F549FC3E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Patterns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E1665F-6788-472F-9DD0-7DAA6488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Mutation may </a:t>
            </a:r>
            <a:r>
              <a:rPr lang="en-US" dirty="0" err="1"/>
              <a:t>fuzzify</a:t>
            </a:r>
            <a:r>
              <a:rPr lang="en-US" dirty="0"/>
              <a:t> the DNA binding motifs, but given enough observations, we can still recover those patterns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4F2351-413E-7747-8FE4-57CDB1F12B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473" y="643466"/>
            <a:ext cx="4794507" cy="522562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591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4189-BD90-5540-A932-B6EEF250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Logic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07961F-ACCA-49A5-AF4A-0215FE181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If A and B, C happens</a:t>
            </a:r>
          </a:p>
          <a:p>
            <a:r>
              <a:rPr lang="en-US" dirty="0"/>
              <a:t>If A and D, C does not happen</a:t>
            </a:r>
          </a:p>
          <a:p>
            <a:r>
              <a:rPr lang="en-US" dirty="0"/>
              <a:t>If A, a bit of C happens</a:t>
            </a:r>
          </a:p>
          <a:p>
            <a:r>
              <a:rPr lang="en-US" dirty="0"/>
              <a:t>If A, B and D, C does not happen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5E529D-05C4-FE41-9DA2-9ABE0B0595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3447" y="818033"/>
            <a:ext cx="6892560" cy="48764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CF30C0-9394-4459-976E-2AA223F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4637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B2441"/>
      </a:dk2>
      <a:lt2>
        <a:srgbClr val="E2E8E5"/>
      </a:lt2>
      <a:accent1>
        <a:srgbClr val="CA468C"/>
      </a:accent1>
      <a:accent2>
        <a:srgbClr val="B834B1"/>
      </a:accent2>
      <a:accent3>
        <a:srgbClr val="9A46CA"/>
      </a:accent3>
      <a:accent4>
        <a:srgbClr val="5B40BC"/>
      </a:accent4>
      <a:accent5>
        <a:srgbClr val="4660CA"/>
      </a:accent5>
      <a:accent6>
        <a:srgbClr val="3485B8"/>
      </a:accent6>
      <a:hlink>
        <a:srgbClr val="6367CB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Macintosh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Nova</vt:lpstr>
      <vt:lpstr>Arial Nova Light</vt:lpstr>
      <vt:lpstr>ArialMT</vt:lpstr>
      <vt:lpstr>Calibri</vt:lpstr>
      <vt:lpstr>RetrospectVTI</vt:lpstr>
      <vt:lpstr>Week 1 Why learn CT?</vt:lpstr>
      <vt:lpstr>A definition of CT</vt:lpstr>
      <vt:lpstr>Components of CT</vt:lpstr>
      <vt:lpstr>Biology is a computer science</vt:lpstr>
      <vt:lpstr>Abstraction</vt:lpstr>
      <vt:lpstr>Decomposition</vt:lpstr>
      <vt:lpstr>Algorithm</vt:lpstr>
      <vt:lpstr>Patterns</vt:lpstr>
      <vt:lpstr>Logic</vt:lpstr>
      <vt:lpstr>Cells as computers</vt:lpstr>
      <vt:lpstr>Object-oriented programming and DNA</vt:lpstr>
      <vt:lpstr>DNA is an OOP object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Why learnt CT?</dc:title>
  <dc:creator>Goh Wen Bin Wilson (Dr)</dc:creator>
  <cp:lastModifiedBy>Goh Wen Bin Wilson (Dr)</cp:lastModifiedBy>
  <cp:revision>4</cp:revision>
  <dcterms:created xsi:type="dcterms:W3CDTF">2020-01-12T03:19:24Z</dcterms:created>
  <dcterms:modified xsi:type="dcterms:W3CDTF">2020-01-12T03:20:19Z</dcterms:modified>
</cp:coreProperties>
</file>